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/>
    <p:restoredTop sz="94656"/>
  </p:normalViewPr>
  <p:slideViewPr>
    <p:cSldViewPr snapToGrid="0">
      <p:cViewPr varScale="1">
        <p:scale>
          <a:sx n="151" d="100"/>
          <a:sy n="151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768D-ED3D-C076-2CB3-74E8F6458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ACB00-A48F-DA08-AC26-12294016B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7ECD2-0635-721E-47A8-A4D6721B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8C21-AC9B-999C-E904-D3453A68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43EA-7BBB-F020-205D-92701C3A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E0F4-2C84-21EE-D522-B1C20E2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5634-2843-C9BE-8AF3-9859EEE0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2A88-1026-77D0-A072-0F217DD0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2887-5D93-2AC7-0819-265D9D11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6ACC-738E-D497-B164-310DBE41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446C5-4388-51E4-01FC-03B9F54B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FC7B4-A3F8-E206-2F64-3750CA590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3B95-8F52-292F-F36B-39E2595A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DC24-A577-68AA-6B1E-0FC398FF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9D5F3-A74F-8C96-E06A-64E89270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916CB-D32A-3667-0983-8EE914FC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FB81-5700-23EE-65E8-3A2CE1F0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0D44-780B-CC52-BDEC-8FC2369D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96F5-A8A7-EDA0-D97F-E00FB17F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87D62-6081-C11A-40A0-9E2ED284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2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310B-4576-4450-D937-81E73B00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6671-BCE7-B215-4A8C-0B929C231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7B76-4E63-B245-3D02-CE613A04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0B80-B3EC-17A7-9C5A-FD404A66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D7F1-C835-1AA9-BFBD-5F182711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AB1F-793C-62E0-3036-8FF3088B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8BBB-8522-03C8-D360-15C37853F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42835-0611-82DD-60CE-5A59E7DF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FBC10-2C2B-7C72-98F4-F20301ED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FAC79-928D-FF71-4B12-04C3F70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8767E-5807-A542-A10B-F12A0E02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8410-9ED7-2AED-EAD9-EE05C23A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2B3A5-F8AA-0918-E333-907756D9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586D-8F44-582A-ED5E-7851B32D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1E200-131C-FEB9-7C56-016ACC00A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65988-5795-9AE0-A0E7-BB3AF35A4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92462-3094-1397-A3D9-8B8DD4B3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4857E-9E4C-4697-9118-62FEA90C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5DB9D-9825-CF28-514D-E2FDA0A0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2773-51B9-DA76-4F4C-E61E10BC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5A10C-5B01-5319-7986-C6B2D5DC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A4CCD-74B1-0B5C-CD1A-F7A3E9D5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59FBF-73EA-87A3-49A2-C0557842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E0BC-6D30-850C-355D-96126DF2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A1984-91AF-89A7-7DC9-79C2C287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033A4-8AC5-1000-FF49-090E3003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5DD4-19A7-A165-7E35-DF075B23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FB03-DA78-AB10-0E64-BBE3A0D1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BDFC-BA19-5CD9-F135-0ACB20230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CCB9C-9EE9-797E-27E7-F6DDDDFE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252D5-9D22-5AF5-094E-069ED2B0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622F0-83F5-9D0B-5A59-A1CA79DC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5ACD-8768-0956-8730-EB83AB2B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1AC9A-3F8B-4434-E0E2-EE49F3307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59E13-3D3E-9310-3990-F431D17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F3A8-E77B-DA01-6560-FF3464B7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28F7-AC4A-53D7-F80F-C17643C8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B5A6C-A737-E83C-63EA-1ED568D1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2B8F6-33B8-40BD-2383-AC0677FB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1562-31CC-CF59-9151-2FFAA5E0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4FE1-D961-097C-36F2-BF3076CD8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43D49E-4B1A-B745-A660-4DBA69616860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BFB4A-C127-CAA0-4134-98437B324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CB5EC-951A-5A31-778F-47F7D8A4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B9D1CF-7090-064D-A574-852BA0E8D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B67F7F-E1E7-D769-397F-4B8BE2B2A4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89DB8-CDCA-5749-8E81-0ED8747A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89652-EF9D-4B4F-6F2E-6FC3AE6F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A0FF0-3479-D21B-5614-4498A34170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0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F4C8A5C740146BB467E1F805E6B59" ma:contentTypeVersion="26" ma:contentTypeDescription="Create a new document." ma:contentTypeScope="" ma:versionID="1ce9c98414cb0c3d85949d3b3f1fa792">
  <xsd:schema xmlns:xsd="http://www.w3.org/2001/XMLSchema" xmlns:xs="http://www.w3.org/2001/XMLSchema" xmlns:p="http://schemas.microsoft.com/office/2006/metadata/properties" xmlns:ns2="eb6d8c5d-5b31-4807-8756-a31b61bec20d" xmlns:ns3="51dc2e4b-bf63-4bda-b747-c27924f79ae2" xmlns:ns4="f235ab88-6d95-44b4-9fae-e6e389b95fc3" targetNamespace="http://schemas.microsoft.com/office/2006/metadata/properties" ma:root="true" ma:fieldsID="dd0d5c65d1b2c5a91c84fd3593992fa9" ns2:_="" ns3:_="" ns4:_="">
    <xsd:import namespace="eb6d8c5d-5b31-4807-8756-a31b61bec20d"/>
    <xsd:import namespace="51dc2e4b-bf63-4bda-b747-c27924f79ae2"/>
    <xsd:import namespace="f235ab88-6d95-44b4-9fae-e6e389b95fc3"/>
    <xsd:element name="properties">
      <xsd:complexType>
        <xsd:sequence>
          <xsd:element name="documentManagement">
            <xsd:complexType>
              <xsd:all>
                <xsd:element ref="ns2:Regio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Usedin" minOccurs="0"/>
                <xsd:element ref="ns3:Credit" minOccurs="0"/>
                <xsd:element ref="ns3:Source" minOccurs="0"/>
                <xsd:element ref="ns3:Thumbnail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d8c5d-5b31-4807-8756-a31b61bec20d" elementFormDefault="qualified">
    <xsd:import namespace="http://schemas.microsoft.com/office/2006/documentManagement/types"/>
    <xsd:import namespace="http://schemas.microsoft.com/office/infopath/2007/PartnerControls"/>
    <xsd:element name="Region" ma:index="8" nillable="true" ma:displayName="Region" ma:default="" ma:format="Dropdown" ma:internalName="Region">
      <xsd:simpleType>
        <xsd:restriction base="dms:Choice">
          <xsd:enumeration value="choicesPlaceholder1"/>
          <xsd:enumeration value="choicesPlaceholder2"/>
          <xsd:enumeration value="choicesPlaceholder3"/>
        </xsd:restriction>
      </xsd:simpleType>
    </xsd:element>
    <xsd:element name="TaxCatchAll" ma:index="23" nillable="true" ma:displayName="Taxonomy Catch All Column" ma:hidden="true" ma:list="{97a75323-d2b9-4b02-9bc8-cfb24b0b7f5f}" ma:internalName="TaxCatchAll" ma:showField="CatchAllData" ma:web="f235ab88-6d95-44b4-9fae-e6e389b95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c2e4b-bf63-4bda-b747-c27924f79ae2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sedin" ma:index="19" nillable="true" ma:displayName="Used in" ma:format="Dropdown" ma:internalName="Usedin">
      <xsd:simpleType>
        <xsd:restriction base="dms:Note">
          <xsd:maxLength value="255"/>
        </xsd:restriction>
      </xsd:simpleType>
    </xsd:element>
    <xsd:element name="Credit" ma:index="20" nillable="true" ma:displayName="Credit" ma:format="Dropdown" ma:internalName="Credit">
      <xsd:simpleType>
        <xsd:restriction base="dms:Text">
          <xsd:maxLength value="255"/>
        </xsd:restriction>
      </xsd:simpleType>
    </xsd:element>
    <xsd:element name="Source" ma:index="21" nillable="true" ma:displayName="Source" ma:description="Where did photo come from?" ma:format="Dropdown" ma:internalName="Source">
      <xsd:simpleType>
        <xsd:restriction base="dms:Text">
          <xsd:maxLength value="255"/>
        </xsd:restriction>
      </xsd:simpleType>
    </xsd:element>
    <xsd:element name="Thumbnail" ma:index="22" nillable="true" ma:displayName="Thumbnail" ma:description="Thumbnail of photo" ma:format="Dropdown" ma:internalName="Thumbnail">
      <xsd:simpleType>
        <xsd:restriction base="dms:Text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c940ca1-5ff5-4c12-9ecd-e33ede4a8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5ab88-6d95-44b4-9fae-e6e389b95f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 ma:index="2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c940ca1-5ff5-4c12-9ecd-e33ede4a829f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dit xmlns="51dc2e4b-bf63-4bda-b747-c27924f79ae2" xsi:nil="true"/>
    <Region xmlns="eb6d8c5d-5b31-4807-8756-a31b61bec20d" xsi:nil="true"/>
    <TaxCatchAll xmlns="eb6d8c5d-5b31-4807-8756-a31b61bec20d" xsi:nil="true"/>
    <Thumbnail xmlns="51dc2e4b-bf63-4bda-b747-c27924f79ae2" xsi:nil="true"/>
    <Source xmlns="51dc2e4b-bf63-4bda-b747-c27924f79ae2" xsi:nil="true"/>
    <lcf76f155ced4ddcb4097134ff3c332f xmlns="51dc2e4b-bf63-4bda-b747-c27924f79ae2">
      <Terms xmlns="http://schemas.microsoft.com/office/infopath/2007/PartnerControls"/>
    </lcf76f155ced4ddcb4097134ff3c332f>
    <Usedin xmlns="51dc2e4b-bf63-4bda-b747-c27924f79ae2" xsi:nil="true"/>
  </documentManagement>
</p:properties>
</file>

<file path=customXml/itemProps1.xml><?xml version="1.0" encoding="utf-8"?>
<ds:datastoreItem xmlns:ds="http://schemas.openxmlformats.org/officeDocument/2006/customXml" ds:itemID="{58DFB1DB-EC71-4C25-A7DB-BF42E70AF848}"/>
</file>

<file path=customXml/itemProps2.xml><?xml version="1.0" encoding="utf-8"?>
<ds:datastoreItem xmlns:ds="http://schemas.openxmlformats.org/officeDocument/2006/customXml" ds:itemID="{45F040E3-00F2-499C-96AE-791A3BE69151}"/>
</file>

<file path=customXml/itemProps3.xml><?xml version="1.0" encoding="utf-8"?>
<ds:datastoreItem xmlns:ds="http://schemas.openxmlformats.org/officeDocument/2006/customXml" ds:itemID="{C7FB1B6B-C8BA-40C5-8441-E27BEEA8C981}"/>
</file>

<file path=customXml/itemProps4.xml><?xml version="1.0" encoding="utf-8"?>
<ds:datastoreItem xmlns:ds="http://schemas.openxmlformats.org/officeDocument/2006/customXml" ds:itemID="{C905DA71-A8C9-4261-9426-FBAF14CAF88F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Renault</dc:creator>
  <cp:lastModifiedBy>Diane Renault</cp:lastModifiedBy>
  <cp:revision>2</cp:revision>
  <dcterms:created xsi:type="dcterms:W3CDTF">2024-09-17T23:33:06Z</dcterms:created>
  <dcterms:modified xsi:type="dcterms:W3CDTF">2024-11-15T17:24:05Z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0x010100813F4C8A5C740146BB467E1F805E6B59</vt:lpwstr>
  </property>
</Properties>
</file>