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8"/>
  </p:notesMasterIdLst>
  <p:sldIdLst>
    <p:sldId id="256" r:id="rId6"/>
    <p:sldId id="25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03935B-E839-1DD8-DD26-5E834D6789DD}" v="13" dt="2025-03-11T14:37:49.442"/>
    <p1510:client id="{A9206AF2-33C8-87C6-9AB2-60E11BEBB84C}" v="20" dt="2025-03-11T14:12:58.4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73" d="100"/>
          <a:sy n="73" d="100"/>
        </p:scale>
        <p:origin x="55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say Vautour" userId="S::lvautour@united-church.ca::e85a353d-2799-4edf-884d-40213d31629a" providerId="AD" clId="Web-{2B52339C-6503-CC24-4926-0F2D2F3073F4}"/>
    <pc:docChg chg="addSld delSld modSld">
      <pc:chgData name="Lindsay Vautour" userId="S::lvautour@united-church.ca::e85a353d-2799-4edf-884d-40213d31629a" providerId="AD" clId="Web-{2B52339C-6503-CC24-4926-0F2D2F3073F4}" dt="2025-02-12T13:43:01.090" v="42"/>
      <pc:docMkLst>
        <pc:docMk/>
      </pc:docMkLst>
      <pc:sldChg chg="modSp">
        <pc:chgData name="Lindsay Vautour" userId="S::lvautour@united-church.ca::e85a353d-2799-4edf-884d-40213d31629a" providerId="AD" clId="Web-{2B52339C-6503-CC24-4926-0F2D2F3073F4}" dt="2025-02-12T13:42:28.153" v="24" actId="20577"/>
        <pc:sldMkLst>
          <pc:docMk/>
          <pc:sldMk cId="109857222" sldId="256"/>
        </pc:sldMkLst>
        <pc:spChg chg="mod">
          <ac:chgData name="Lindsay Vautour" userId="S::lvautour@united-church.ca::e85a353d-2799-4edf-884d-40213d31629a" providerId="AD" clId="Web-{2B52339C-6503-CC24-4926-0F2D2F3073F4}" dt="2025-02-12T13:42:07.856" v="7" actId="20577"/>
          <ac:spMkLst>
            <pc:docMk/>
            <pc:sldMk cId="109857222" sldId="256"/>
            <ac:spMk id="2" creationId="{00000000-0000-0000-0000-000000000000}"/>
          </ac:spMkLst>
        </pc:spChg>
        <pc:spChg chg="mod">
          <ac:chgData name="Lindsay Vautour" userId="S::lvautour@united-church.ca::e85a353d-2799-4edf-884d-40213d31629a" providerId="AD" clId="Web-{2B52339C-6503-CC24-4926-0F2D2F3073F4}" dt="2025-02-12T13:42:28.153" v="24" actId="20577"/>
          <ac:spMkLst>
            <pc:docMk/>
            <pc:sldMk cId="109857222" sldId="256"/>
            <ac:spMk id="3" creationId="{00000000-0000-0000-0000-000000000000}"/>
          </ac:spMkLst>
        </pc:spChg>
      </pc:sldChg>
      <pc:sldChg chg="delSp modSp new">
        <pc:chgData name="Lindsay Vautour" userId="S::lvautour@united-church.ca::e85a353d-2799-4edf-884d-40213d31629a" providerId="AD" clId="Web-{2B52339C-6503-CC24-4926-0F2D2F3073F4}" dt="2025-02-12T13:43:01.090" v="42"/>
        <pc:sldMkLst>
          <pc:docMk/>
          <pc:sldMk cId="439127099" sldId="257"/>
        </pc:sldMkLst>
        <pc:spChg chg="mod">
          <ac:chgData name="Lindsay Vautour" userId="S::lvautour@united-church.ca::e85a353d-2799-4edf-884d-40213d31629a" providerId="AD" clId="Web-{2B52339C-6503-CC24-4926-0F2D2F3073F4}" dt="2025-02-12T13:43:01.090" v="42"/>
          <ac:spMkLst>
            <pc:docMk/>
            <pc:sldMk cId="439127099" sldId="257"/>
            <ac:spMk id="2" creationId="{AF778520-C6A6-D61D-298E-04B5099E0C4F}"/>
          </ac:spMkLst>
        </pc:spChg>
        <pc:spChg chg="del">
          <ac:chgData name="Lindsay Vautour" userId="S::lvautour@united-church.ca::e85a353d-2799-4edf-884d-40213d31629a" providerId="AD" clId="Web-{2B52339C-6503-CC24-4926-0F2D2F3073F4}" dt="2025-02-12T13:42:47.700" v="39"/>
          <ac:spMkLst>
            <pc:docMk/>
            <pc:sldMk cId="439127099" sldId="257"/>
            <ac:spMk id="3" creationId="{6AF38191-07E1-2E67-547D-761422DF7A2A}"/>
          </ac:spMkLst>
        </pc:spChg>
      </pc:sldChg>
      <pc:sldChg chg="modSp new del">
        <pc:chgData name="Lindsay Vautour" userId="S::lvautour@united-church.ca::e85a353d-2799-4edf-884d-40213d31629a" providerId="AD" clId="Web-{2B52339C-6503-CC24-4926-0F2D2F3073F4}" dt="2025-02-12T13:42:34.137" v="30"/>
        <pc:sldMkLst>
          <pc:docMk/>
          <pc:sldMk cId="4206848432" sldId="257"/>
        </pc:sldMkLst>
        <pc:spChg chg="mod">
          <ac:chgData name="Lindsay Vautour" userId="S::lvautour@united-church.ca::e85a353d-2799-4edf-884d-40213d31629a" providerId="AD" clId="Web-{2B52339C-6503-CC24-4926-0F2D2F3073F4}" dt="2025-02-12T13:42:33.653" v="29" actId="20577"/>
          <ac:spMkLst>
            <pc:docMk/>
            <pc:sldMk cId="4206848432" sldId="257"/>
            <ac:spMk id="3" creationId="{FC5B5033-B20D-6F88-D1AC-685B8E54D0AA}"/>
          </ac:spMkLst>
        </pc:spChg>
      </pc:sldChg>
    </pc:docChg>
  </pc:docChgLst>
  <pc:docChgLst>
    <pc:chgData name="Lindsay Vautour" userId="S::lvautour@united-church.ca::e85a353d-2799-4edf-884d-40213d31629a" providerId="AD" clId="Web-{F2E334D3-6E1C-D709-A79B-996BEC801833}"/>
    <pc:docChg chg="modSld">
      <pc:chgData name="Lindsay Vautour" userId="S::lvautour@united-church.ca::e85a353d-2799-4edf-884d-40213d31629a" providerId="AD" clId="Web-{F2E334D3-6E1C-D709-A79B-996BEC801833}" dt="2025-02-25T14:45:42.586" v="4" actId="1076"/>
      <pc:docMkLst>
        <pc:docMk/>
      </pc:docMkLst>
      <pc:sldChg chg="modSp">
        <pc:chgData name="Lindsay Vautour" userId="S::lvautour@united-church.ca::e85a353d-2799-4edf-884d-40213d31629a" providerId="AD" clId="Web-{F2E334D3-6E1C-D709-A79B-996BEC801833}" dt="2025-02-25T14:45:42.586" v="4" actId="1076"/>
        <pc:sldMkLst>
          <pc:docMk/>
          <pc:sldMk cId="439127099" sldId="257"/>
        </pc:sldMkLst>
        <pc:spChg chg="mod">
          <ac:chgData name="Lindsay Vautour" userId="S::lvautour@united-church.ca::e85a353d-2799-4edf-884d-40213d31629a" providerId="AD" clId="Web-{F2E334D3-6E1C-D709-A79B-996BEC801833}" dt="2025-02-25T14:45:42.586" v="4" actId="1076"/>
          <ac:spMkLst>
            <pc:docMk/>
            <pc:sldMk cId="439127099" sldId="257"/>
            <ac:spMk id="2" creationId="{AF778520-C6A6-D61D-298E-04B5099E0C4F}"/>
          </ac:spMkLst>
        </pc:spChg>
      </pc:sldChg>
    </pc:docChg>
  </pc:docChgLst>
  <pc:docChgLst>
    <pc:chgData name="Lindsay Vautour" userId="S::lvautour@united-church.ca::e85a353d-2799-4edf-884d-40213d31629a" providerId="AD" clId="Web-{334F2729-1DB5-9084-DB44-3C85306318B6}"/>
    <pc:docChg chg="addSld delSld modSld">
      <pc:chgData name="Lindsay Vautour" userId="S::lvautour@united-church.ca::e85a353d-2799-4edf-884d-40213d31629a" providerId="AD" clId="Web-{334F2729-1DB5-9084-DB44-3C85306318B6}" dt="2025-02-13T16:44:24.418" v="20" actId="20577"/>
      <pc:docMkLst>
        <pc:docMk/>
      </pc:docMkLst>
      <pc:sldChg chg="new del">
        <pc:chgData name="Lindsay Vautour" userId="S::lvautour@united-church.ca::e85a353d-2799-4edf-884d-40213d31629a" providerId="AD" clId="Web-{334F2729-1DB5-9084-DB44-3C85306318B6}" dt="2025-02-13T16:42:45.056" v="1"/>
        <pc:sldMkLst>
          <pc:docMk/>
          <pc:sldMk cId="2068576641" sldId="258"/>
        </pc:sldMkLst>
      </pc:sldChg>
      <pc:sldChg chg="modSp add replId">
        <pc:chgData name="Lindsay Vautour" userId="S::lvautour@united-church.ca::e85a353d-2799-4edf-884d-40213d31629a" providerId="AD" clId="Web-{334F2729-1DB5-9084-DB44-3C85306318B6}" dt="2025-02-13T16:43:13.010" v="9" actId="20577"/>
        <pc:sldMkLst>
          <pc:docMk/>
          <pc:sldMk cId="4283170873" sldId="258"/>
        </pc:sldMkLst>
        <pc:spChg chg="mod">
          <ac:chgData name="Lindsay Vautour" userId="S::lvautour@united-church.ca::e85a353d-2799-4edf-884d-40213d31629a" providerId="AD" clId="Web-{334F2729-1DB5-9084-DB44-3C85306318B6}" dt="2025-02-13T16:43:13.010" v="9" actId="20577"/>
          <ac:spMkLst>
            <pc:docMk/>
            <pc:sldMk cId="4283170873" sldId="258"/>
            <ac:spMk id="2" creationId="{5C2F951E-D7C7-7B8D-7536-E4316CADCC4E}"/>
          </ac:spMkLst>
        </pc:spChg>
      </pc:sldChg>
      <pc:sldChg chg="modSp add replId">
        <pc:chgData name="Lindsay Vautour" userId="S::lvautour@united-church.ca::e85a353d-2799-4edf-884d-40213d31629a" providerId="AD" clId="Web-{334F2729-1DB5-9084-DB44-3C85306318B6}" dt="2025-02-13T16:43:58.511" v="13" actId="20577"/>
        <pc:sldMkLst>
          <pc:docMk/>
          <pc:sldMk cId="1784522442" sldId="259"/>
        </pc:sldMkLst>
        <pc:spChg chg="mod">
          <ac:chgData name="Lindsay Vautour" userId="S::lvautour@united-church.ca::e85a353d-2799-4edf-884d-40213d31629a" providerId="AD" clId="Web-{334F2729-1DB5-9084-DB44-3C85306318B6}" dt="2025-02-13T16:43:58.511" v="13" actId="20577"/>
          <ac:spMkLst>
            <pc:docMk/>
            <pc:sldMk cId="1784522442" sldId="259"/>
            <ac:spMk id="2" creationId="{09BE5E3F-925A-82EA-C86B-733BDEAF0ED4}"/>
          </ac:spMkLst>
        </pc:spChg>
      </pc:sldChg>
      <pc:sldChg chg="modSp add replId">
        <pc:chgData name="Lindsay Vautour" userId="S::lvautour@united-church.ca::e85a353d-2799-4edf-884d-40213d31629a" providerId="AD" clId="Web-{334F2729-1DB5-9084-DB44-3C85306318B6}" dt="2025-02-13T16:44:24.418" v="20" actId="20577"/>
        <pc:sldMkLst>
          <pc:docMk/>
          <pc:sldMk cId="4155905485" sldId="260"/>
        </pc:sldMkLst>
        <pc:spChg chg="mod">
          <ac:chgData name="Lindsay Vautour" userId="S::lvautour@united-church.ca::e85a353d-2799-4edf-884d-40213d31629a" providerId="AD" clId="Web-{334F2729-1DB5-9084-DB44-3C85306318B6}" dt="2025-02-13T16:44:24.418" v="20" actId="20577"/>
          <ac:spMkLst>
            <pc:docMk/>
            <pc:sldMk cId="4155905485" sldId="260"/>
            <ac:spMk id="2" creationId="{E5F96C65-E56D-E5B4-4CD1-788D9E6C9536}"/>
          </ac:spMkLst>
        </pc:spChg>
      </pc:sldChg>
    </pc:docChg>
  </pc:docChgLst>
  <pc:docChgLst>
    <pc:chgData name="Lindsay Vautour" userId="S::lvautour@united-church.ca::e85a353d-2799-4edf-884d-40213d31629a" providerId="AD" clId="Web-{A968CF64-4485-08D0-2408-010651481A5D}"/>
    <pc:docChg chg="modSld">
      <pc:chgData name="Lindsay Vautour" userId="S::lvautour@united-church.ca::e85a353d-2799-4edf-884d-40213d31629a" providerId="AD" clId="Web-{A968CF64-4485-08D0-2408-010651481A5D}" dt="2025-02-25T14:55:17.798" v="3"/>
      <pc:docMkLst>
        <pc:docMk/>
      </pc:docMkLst>
      <pc:sldChg chg="modNotes">
        <pc:chgData name="Lindsay Vautour" userId="S::lvautour@united-church.ca::e85a353d-2799-4edf-884d-40213d31629a" providerId="AD" clId="Web-{A968CF64-4485-08D0-2408-010651481A5D}" dt="2025-02-25T14:55:17.798" v="3"/>
        <pc:sldMkLst>
          <pc:docMk/>
          <pc:sldMk cId="439127099" sldId="257"/>
        </pc:sldMkLst>
      </pc:sldChg>
    </pc:docChg>
  </pc:docChgLst>
  <pc:docChgLst>
    <pc:chgData name="Lindsay Vautour" userId="S::lvautour@united-church.ca::e85a353d-2799-4edf-884d-40213d31629a" providerId="AD" clId="Web-{DD9DB36C-D0E4-22BF-D42E-DCBD495BA923}"/>
    <pc:docChg chg="modSld">
      <pc:chgData name="Lindsay Vautour" userId="S::lvautour@united-church.ca::e85a353d-2799-4edf-884d-40213d31629a" providerId="AD" clId="Web-{DD9DB36C-D0E4-22BF-D42E-DCBD495BA923}" dt="2025-02-25T19:19:59.937" v="61"/>
      <pc:docMkLst>
        <pc:docMk/>
      </pc:docMkLst>
      <pc:sldChg chg="addSp delSp modSp">
        <pc:chgData name="Lindsay Vautour" userId="S::lvautour@united-church.ca::e85a353d-2799-4edf-884d-40213d31629a" providerId="AD" clId="Web-{DD9DB36C-D0E4-22BF-D42E-DCBD495BA923}" dt="2025-02-25T19:19:24.343" v="55" actId="20577"/>
        <pc:sldMkLst>
          <pc:docMk/>
          <pc:sldMk cId="109857222" sldId="256"/>
        </pc:sldMkLst>
        <pc:spChg chg="mod">
          <ac:chgData name="Lindsay Vautour" userId="S::lvautour@united-church.ca::e85a353d-2799-4edf-884d-40213d31629a" providerId="AD" clId="Web-{DD9DB36C-D0E4-22BF-D42E-DCBD495BA923}" dt="2025-02-25T19:18:50.421" v="24" actId="1076"/>
          <ac:spMkLst>
            <pc:docMk/>
            <pc:sldMk cId="109857222" sldId="256"/>
            <ac:spMk id="2" creationId="{00000000-0000-0000-0000-000000000000}"/>
          </ac:spMkLst>
        </pc:spChg>
        <pc:spChg chg="mod">
          <ac:chgData name="Lindsay Vautour" userId="S::lvautour@united-church.ca::e85a353d-2799-4edf-884d-40213d31629a" providerId="AD" clId="Web-{DD9DB36C-D0E4-22BF-D42E-DCBD495BA923}" dt="2025-02-25T19:19:24.343" v="55" actId="20577"/>
          <ac:spMkLst>
            <pc:docMk/>
            <pc:sldMk cId="109857222" sldId="256"/>
            <ac:spMk id="3" creationId="{00000000-0000-0000-0000-000000000000}"/>
          </ac:spMkLst>
        </pc:spChg>
        <pc:picChg chg="add del mod">
          <ac:chgData name="Lindsay Vautour" userId="S::lvautour@united-church.ca::e85a353d-2799-4edf-884d-40213d31629a" providerId="AD" clId="Web-{DD9DB36C-D0E4-22BF-D42E-DCBD495BA923}" dt="2025-02-25T19:18:26.514" v="18" actId="14100"/>
          <ac:picMkLst>
            <pc:docMk/>
            <pc:sldMk cId="109857222" sldId="256"/>
            <ac:picMk id="4" creationId="{EB390720-4972-ACFB-6D0C-AA232816F88A}"/>
          </ac:picMkLst>
        </pc:picChg>
        <pc:picChg chg="add del mod">
          <ac:chgData name="Lindsay Vautour" userId="S::lvautour@united-church.ca::e85a353d-2799-4edf-884d-40213d31629a" providerId="AD" clId="Web-{DD9DB36C-D0E4-22BF-D42E-DCBD495BA923}" dt="2025-02-25T19:18:10.326" v="13"/>
          <ac:picMkLst>
            <pc:docMk/>
            <pc:sldMk cId="109857222" sldId="256"/>
            <ac:picMk id="5" creationId="{D943E1ED-7229-2E69-AFFE-AD333A9B45E3}"/>
          </ac:picMkLst>
        </pc:picChg>
        <pc:picChg chg="add del mod">
          <ac:chgData name="Lindsay Vautour" userId="S::lvautour@united-church.ca::e85a353d-2799-4edf-884d-40213d31629a" providerId="AD" clId="Web-{DD9DB36C-D0E4-22BF-D42E-DCBD495BA923}" dt="2025-02-25T19:18:06.311" v="10"/>
          <ac:picMkLst>
            <pc:docMk/>
            <pc:sldMk cId="109857222" sldId="256"/>
            <ac:picMk id="7" creationId="{C71F41EE-B999-09CF-FB3D-0EF61FAA5B09}"/>
          </ac:picMkLst>
        </pc:picChg>
      </pc:sldChg>
      <pc:sldChg chg="modSp modNotes">
        <pc:chgData name="Lindsay Vautour" userId="S::lvautour@united-church.ca::e85a353d-2799-4edf-884d-40213d31629a" providerId="AD" clId="Web-{DD9DB36C-D0E4-22BF-D42E-DCBD495BA923}" dt="2025-02-25T19:19:59.937" v="61"/>
        <pc:sldMkLst>
          <pc:docMk/>
          <pc:sldMk cId="439127099" sldId="257"/>
        </pc:sldMkLst>
        <pc:spChg chg="mod">
          <ac:chgData name="Lindsay Vautour" userId="S::lvautour@united-church.ca::e85a353d-2799-4edf-884d-40213d31629a" providerId="AD" clId="Web-{DD9DB36C-D0E4-22BF-D42E-DCBD495BA923}" dt="2025-02-25T19:19:53.812" v="57"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5703935B-E839-1DD8-DD26-5E834D6789DD}"/>
    <pc:docChg chg="modSld">
      <pc:chgData name="Lindsay Vautour" userId="S::lvautour@united-church.ca::e85a353d-2799-4edf-884d-40213d31629a" providerId="AD" clId="Web-{5703935B-E839-1DD8-DD26-5E834D6789DD}" dt="2025-03-11T14:37:49.317" v="11"/>
      <pc:docMkLst>
        <pc:docMk/>
      </pc:docMkLst>
      <pc:sldChg chg="modSp">
        <pc:chgData name="Lindsay Vautour" userId="S::lvautour@united-church.ca::e85a353d-2799-4edf-884d-40213d31629a" providerId="AD" clId="Web-{5703935B-E839-1DD8-DD26-5E834D6789DD}" dt="2025-03-11T14:37:04.441" v="5" actId="20577"/>
        <pc:sldMkLst>
          <pc:docMk/>
          <pc:sldMk cId="109857222" sldId="256"/>
        </pc:sldMkLst>
        <pc:spChg chg="mod">
          <ac:chgData name="Lindsay Vautour" userId="S::lvautour@united-church.ca::e85a353d-2799-4edf-884d-40213d31629a" providerId="AD" clId="Web-{5703935B-E839-1DD8-DD26-5E834D6789DD}" dt="2025-03-11T14:36:18.269" v="1" actId="20577"/>
          <ac:spMkLst>
            <pc:docMk/>
            <pc:sldMk cId="109857222" sldId="256"/>
            <ac:spMk id="2" creationId="{00000000-0000-0000-0000-000000000000}"/>
          </ac:spMkLst>
        </pc:spChg>
        <pc:spChg chg="mod">
          <ac:chgData name="Lindsay Vautour" userId="S::lvautour@united-church.ca::e85a353d-2799-4edf-884d-40213d31629a" providerId="AD" clId="Web-{5703935B-E839-1DD8-DD26-5E834D6789DD}" dt="2025-03-11T14:37:04.441" v="5" actId="20577"/>
          <ac:spMkLst>
            <pc:docMk/>
            <pc:sldMk cId="109857222" sldId="256"/>
            <ac:spMk id="3" creationId="{00000000-0000-0000-0000-000000000000}"/>
          </ac:spMkLst>
        </pc:spChg>
        <pc:picChg chg="mod">
          <ac:chgData name="Lindsay Vautour" userId="S::lvautour@united-church.ca::e85a353d-2799-4edf-884d-40213d31629a" providerId="AD" clId="Web-{5703935B-E839-1DD8-DD26-5E834D6789DD}" dt="2025-03-11T14:36:42.457" v="3" actId="1076"/>
          <ac:picMkLst>
            <pc:docMk/>
            <pc:sldMk cId="109857222" sldId="256"/>
            <ac:picMk id="4" creationId="{EB390720-4972-ACFB-6D0C-AA232816F88A}"/>
          </ac:picMkLst>
        </pc:picChg>
      </pc:sldChg>
      <pc:sldChg chg="modSp modNotes">
        <pc:chgData name="Lindsay Vautour" userId="S::lvautour@united-church.ca::e85a353d-2799-4edf-884d-40213d31629a" providerId="AD" clId="Web-{5703935B-E839-1DD8-DD26-5E834D6789DD}" dt="2025-03-11T14:37:49.317" v="11"/>
        <pc:sldMkLst>
          <pc:docMk/>
          <pc:sldMk cId="439127099" sldId="257"/>
        </pc:sldMkLst>
        <pc:spChg chg="mod">
          <ac:chgData name="Lindsay Vautour" userId="S::lvautour@united-church.ca::e85a353d-2799-4edf-884d-40213d31629a" providerId="AD" clId="Web-{5703935B-E839-1DD8-DD26-5E834D6789DD}" dt="2025-03-11T14:37:31.739" v="9"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A9206AF2-33C8-87C6-9AB2-60E11BEBB84C}"/>
    <pc:docChg chg="modSld">
      <pc:chgData name="Lindsay Vautour" userId="S::lvautour@united-church.ca::e85a353d-2799-4edf-884d-40213d31629a" providerId="AD" clId="Web-{A9206AF2-33C8-87C6-9AB2-60E11BEBB84C}" dt="2025-03-11T14:35:07.155" v="20"/>
      <pc:docMkLst>
        <pc:docMk/>
      </pc:docMkLst>
      <pc:sldChg chg="modSp">
        <pc:chgData name="Lindsay Vautour" userId="S::lvautour@united-church.ca::e85a353d-2799-4edf-884d-40213d31629a" providerId="AD" clId="Web-{A9206AF2-33C8-87C6-9AB2-60E11BEBB84C}" dt="2025-03-11T14:11:17.417" v="11" actId="1076"/>
        <pc:sldMkLst>
          <pc:docMk/>
          <pc:sldMk cId="109857222" sldId="256"/>
        </pc:sldMkLst>
        <pc:spChg chg="mod">
          <ac:chgData name="Lindsay Vautour" userId="S::lvautour@united-church.ca::e85a353d-2799-4edf-884d-40213d31629a" providerId="AD" clId="Web-{A9206AF2-33C8-87C6-9AB2-60E11BEBB84C}" dt="2025-03-11T14:10:11.713" v="3" actId="20577"/>
          <ac:spMkLst>
            <pc:docMk/>
            <pc:sldMk cId="109857222" sldId="256"/>
            <ac:spMk id="2" creationId="{00000000-0000-0000-0000-000000000000}"/>
          </ac:spMkLst>
        </pc:spChg>
        <pc:spChg chg="mod">
          <ac:chgData name="Lindsay Vautour" userId="S::lvautour@united-church.ca::e85a353d-2799-4edf-884d-40213d31629a" providerId="AD" clId="Web-{A9206AF2-33C8-87C6-9AB2-60E11BEBB84C}" dt="2025-03-11T14:10:35.119" v="6" actId="20577"/>
          <ac:spMkLst>
            <pc:docMk/>
            <pc:sldMk cId="109857222" sldId="256"/>
            <ac:spMk id="3" creationId="{00000000-0000-0000-0000-000000000000}"/>
          </ac:spMkLst>
        </pc:spChg>
        <pc:picChg chg="mod">
          <ac:chgData name="Lindsay Vautour" userId="S::lvautour@united-church.ca::e85a353d-2799-4edf-884d-40213d31629a" providerId="AD" clId="Web-{A9206AF2-33C8-87C6-9AB2-60E11BEBB84C}" dt="2025-03-11T14:11:17.417" v="11" actId="1076"/>
          <ac:picMkLst>
            <pc:docMk/>
            <pc:sldMk cId="109857222" sldId="256"/>
            <ac:picMk id="4" creationId="{EB390720-4972-ACFB-6D0C-AA232816F88A}"/>
          </ac:picMkLst>
        </pc:picChg>
      </pc:sldChg>
      <pc:sldChg chg="modSp modNotes">
        <pc:chgData name="Lindsay Vautour" userId="S::lvautour@united-church.ca::e85a353d-2799-4edf-884d-40213d31629a" providerId="AD" clId="Web-{A9206AF2-33C8-87C6-9AB2-60E11BEBB84C}" dt="2025-03-11T14:35:07.155" v="20"/>
        <pc:sldMkLst>
          <pc:docMk/>
          <pc:sldMk cId="439127099" sldId="257"/>
        </pc:sldMkLst>
        <pc:spChg chg="mod">
          <ac:chgData name="Lindsay Vautour" userId="S::lvautour@united-church.ca::e85a353d-2799-4edf-884d-40213d31629a" providerId="AD" clId="Web-{A9206AF2-33C8-87C6-9AB2-60E11BEBB84C}" dt="2025-03-11T14:12:57.777" v="17"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3C40AA19-8FB9-BB93-28C6-39E4F4C61EDC}"/>
    <pc:docChg chg="delSld modSld">
      <pc:chgData name="Lindsay Vautour" userId="S::lvautour@united-church.ca::e85a353d-2799-4edf-884d-40213d31629a" providerId="AD" clId="Web-{3C40AA19-8FB9-BB93-28C6-39E4F4C61EDC}" dt="2025-02-24T19:51:03.228" v="41" actId="1076"/>
      <pc:docMkLst>
        <pc:docMk/>
      </pc:docMkLst>
      <pc:sldChg chg="addSp delSp modSp mod setBg setClrOvrMap">
        <pc:chgData name="Lindsay Vautour" userId="S::lvautour@united-church.ca::e85a353d-2799-4edf-884d-40213d31629a" providerId="AD" clId="Web-{3C40AA19-8FB9-BB93-28C6-39E4F4C61EDC}" dt="2025-02-24T19:50:49.931" v="40" actId="1076"/>
        <pc:sldMkLst>
          <pc:docMk/>
          <pc:sldMk cId="109857222" sldId="256"/>
        </pc:sldMkLst>
        <pc:spChg chg="mod">
          <ac:chgData name="Lindsay Vautour" userId="S::lvautour@united-church.ca::e85a353d-2799-4edf-884d-40213d31629a" providerId="AD" clId="Web-{3C40AA19-8FB9-BB93-28C6-39E4F4C61EDC}" dt="2025-02-24T19:50:35.009" v="38" actId="1076"/>
          <ac:spMkLst>
            <pc:docMk/>
            <pc:sldMk cId="109857222" sldId="256"/>
            <ac:spMk id="2" creationId="{00000000-0000-0000-0000-000000000000}"/>
          </ac:spMkLst>
        </pc:spChg>
        <pc:spChg chg="mod">
          <ac:chgData name="Lindsay Vautour" userId="S::lvautour@united-church.ca::e85a353d-2799-4edf-884d-40213d31629a" providerId="AD" clId="Web-{3C40AA19-8FB9-BB93-28C6-39E4F4C61EDC}" dt="2025-02-24T19:50:49.931" v="40" actId="1076"/>
          <ac:spMkLst>
            <pc:docMk/>
            <pc:sldMk cId="109857222" sldId="256"/>
            <ac:spMk id="3" creationId="{00000000-0000-0000-0000-000000000000}"/>
          </ac:spMkLst>
        </pc:spChg>
        <pc:spChg chg="add del">
          <ac:chgData name="Lindsay Vautour" userId="S::lvautour@united-church.ca::e85a353d-2799-4edf-884d-40213d31629a" providerId="AD" clId="Web-{3C40AA19-8FB9-BB93-28C6-39E4F4C61EDC}" dt="2025-02-24T19:41:31.989" v="22"/>
          <ac:spMkLst>
            <pc:docMk/>
            <pc:sldMk cId="109857222" sldId="256"/>
            <ac:spMk id="9" creationId="{71B2258F-86CA-4D4D-8270-BC05FCDEBFB3}"/>
          </ac:spMkLst>
        </pc:spChg>
        <pc:spChg chg="add">
          <ac:chgData name="Lindsay Vautour" userId="S::lvautour@united-church.ca::e85a353d-2799-4edf-884d-40213d31629a" providerId="AD" clId="Web-{3C40AA19-8FB9-BB93-28C6-39E4F4C61EDC}" dt="2025-02-24T19:41:32.005" v="23"/>
          <ac:spMkLst>
            <pc:docMk/>
            <pc:sldMk cId="109857222" sldId="256"/>
            <ac:spMk id="11" creationId="{178FB36B-5BFE-42CA-BC60-1115E0D95EEC}"/>
          </ac:spMkLst>
        </pc:spChg>
        <pc:spChg chg="add">
          <ac:chgData name="Lindsay Vautour" userId="S::lvautour@united-church.ca::e85a353d-2799-4edf-884d-40213d31629a" providerId="AD" clId="Web-{3C40AA19-8FB9-BB93-28C6-39E4F4C61EDC}" dt="2025-02-24T19:41:32.005" v="23"/>
          <ac:spMkLst>
            <pc:docMk/>
            <pc:sldMk cId="109857222" sldId="256"/>
            <ac:spMk id="12" creationId="{ECC07320-C2CA-4E29-8481-9D9E143C7788}"/>
          </ac:spMkLst>
        </pc:spChg>
        <pc:picChg chg="add mod ord">
          <ac:chgData name="Lindsay Vautour" userId="S::lvautour@united-church.ca::e85a353d-2799-4edf-884d-40213d31629a" providerId="AD" clId="Web-{3C40AA19-8FB9-BB93-28C6-39E4F4C61EDC}" dt="2025-02-24T19:41:32.005" v="23"/>
          <ac:picMkLst>
            <pc:docMk/>
            <pc:sldMk cId="109857222" sldId="256"/>
            <ac:picMk id="4" creationId="{EB390720-4972-ACFB-6D0C-AA232816F88A}"/>
          </ac:picMkLst>
        </pc:picChg>
        <pc:picChg chg="add">
          <ac:chgData name="Lindsay Vautour" userId="S::lvautour@united-church.ca::e85a353d-2799-4edf-884d-40213d31629a" providerId="AD" clId="Web-{3C40AA19-8FB9-BB93-28C6-39E4F4C61EDC}" dt="2025-02-24T19:50:25.822" v="36"/>
          <ac:picMkLst>
            <pc:docMk/>
            <pc:sldMk cId="109857222" sldId="256"/>
            <ac:picMk id="6" creationId="{766552AE-41AF-C8FA-CB99-9FDA37AA9BAF}"/>
          </ac:picMkLst>
        </pc:picChg>
      </pc:sldChg>
      <pc:sldChg chg="addSp delSp modSp mod setBg setClrOvrMap">
        <pc:chgData name="Lindsay Vautour" userId="S::lvautour@united-church.ca::e85a353d-2799-4edf-884d-40213d31629a" providerId="AD" clId="Web-{3C40AA19-8FB9-BB93-28C6-39E4F4C61EDC}" dt="2025-02-24T19:51:03.228" v="41" actId="1076"/>
        <pc:sldMkLst>
          <pc:docMk/>
          <pc:sldMk cId="439127099" sldId="257"/>
        </pc:sldMkLst>
        <pc:spChg chg="mod">
          <ac:chgData name="Lindsay Vautour" userId="S::lvautour@united-church.ca::e85a353d-2799-4edf-884d-40213d31629a" providerId="AD" clId="Web-{3C40AA19-8FB9-BB93-28C6-39E4F4C61EDC}" dt="2025-02-24T19:51:03.228" v="41" actId="1076"/>
          <ac:spMkLst>
            <pc:docMk/>
            <pc:sldMk cId="439127099" sldId="257"/>
            <ac:spMk id="2" creationId="{AF778520-C6A6-D61D-298E-04B5099E0C4F}"/>
          </ac:spMkLst>
        </pc:spChg>
        <pc:spChg chg="add del">
          <ac:chgData name="Lindsay Vautour" userId="S::lvautour@united-church.ca::e85a353d-2799-4edf-884d-40213d31629a" providerId="AD" clId="Web-{3C40AA19-8FB9-BB93-28C6-39E4F4C61EDC}" dt="2025-02-24T19:48:43.008" v="32"/>
          <ac:spMkLst>
            <pc:docMk/>
            <pc:sldMk cId="439127099" sldId="257"/>
            <ac:spMk id="7" creationId="{577D6B2E-37A3-429E-A37C-F30ED6487282}"/>
          </ac:spMkLst>
        </pc:spChg>
        <pc:spChg chg="add del">
          <ac:chgData name="Lindsay Vautour" userId="S::lvautour@united-church.ca::e85a353d-2799-4edf-884d-40213d31629a" providerId="AD" clId="Web-{3C40AA19-8FB9-BB93-28C6-39E4F4C61EDC}" dt="2025-02-24T19:48:43.008" v="32"/>
          <ac:spMkLst>
            <pc:docMk/>
            <pc:sldMk cId="439127099" sldId="257"/>
            <ac:spMk id="9" creationId="{5CEAD642-85CF-4750-8432-7C80C901F001}"/>
          </ac:spMkLst>
        </pc:spChg>
        <pc:spChg chg="add del">
          <ac:chgData name="Lindsay Vautour" userId="S::lvautour@united-church.ca::e85a353d-2799-4edf-884d-40213d31629a" providerId="AD" clId="Web-{3C40AA19-8FB9-BB93-28C6-39E4F4C61EDC}" dt="2025-02-24T19:48:43.008" v="32"/>
          <ac:spMkLst>
            <pc:docMk/>
            <pc:sldMk cId="439127099" sldId="257"/>
            <ac:spMk id="11" creationId="{FA33EEAE-15D5-4119-8C1E-89D943F911EF}"/>
          </ac:spMkLst>
        </pc:spChg>
        <pc:spChg chg="add del">
          <ac:chgData name="Lindsay Vautour" userId="S::lvautour@united-church.ca::e85a353d-2799-4edf-884d-40213d31629a" providerId="AD" clId="Web-{3C40AA19-8FB9-BB93-28C6-39E4F4C61EDC}" dt="2025-02-24T19:48:43.008" v="32"/>
          <ac:spMkLst>
            <pc:docMk/>
            <pc:sldMk cId="439127099" sldId="257"/>
            <ac:spMk id="13" creationId="{730D8B3B-9B80-4025-B934-26DC7D7CD231}"/>
          </ac:spMkLst>
        </pc:spChg>
        <pc:spChg chg="add del">
          <ac:chgData name="Lindsay Vautour" userId="S::lvautour@united-church.ca::e85a353d-2799-4edf-884d-40213d31629a" providerId="AD" clId="Web-{3C40AA19-8FB9-BB93-28C6-39E4F4C61EDC}" dt="2025-02-24T19:48:43.008" v="32"/>
          <ac:spMkLst>
            <pc:docMk/>
            <pc:sldMk cId="439127099" sldId="257"/>
            <ac:spMk id="15" creationId="{1064D5D5-227B-4F66-9AEA-46F570E793BD}"/>
          </ac:spMkLst>
        </pc:spChg>
        <pc:spChg chg="add del">
          <ac:chgData name="Lindsay Vautour" userId="S::lvautour@united-church.ca::e85a353d-2799-4edf-884d-40213d31629a" providerId="AD" clId="Web-{3C40AA19-8FB9-BB93-28C6-39E4F4C61EDC}" dt="2025-02-24T19:48:43.008" v="32"/>
          <ac:spMkLst>
            <pc:docMk/>
            <pc:sldMk cId="439127099" sldId="257"/>
            <ac:spMk id="17" creationId="{646B67A4-D328-4747-A82B-65E84FA46368}"/>
          </ac:spMkLst>
        </pc:spChg>
        <pc:spChg chg="add del">
          <ac:chgData name="Lindsay Vautour" userId="S::lvautour@united-church.ca::e85a353d-2799-4edf-884d-40213d31629a" providerId="AD" clId="Web-{3C40AA19-8FB9-BB93-28C6-39E4F4C61EDC}" dt="2025-02-24T19:48:43.008" v="32"/>
          <ac:spMkLst>
            <pc:docMk/>
            <pc:sldMk cId="439127099" sldId="257"/>
            <ac:spMk id="19" creationId="{B5A1B09C-1565-46F8-B70F-621C5EB48A09}"/>
          </ac:spMkLst>
        </pc:spChg>
        <pc:spChg chg="add del">
          <ac:chgData name="Lindsay Vautour" userId="S::lvautour@united-church.ca::e85a353d-2799-4edf-884d-40213d31629a" providerId="AD" clId="Web-{3C40AA19-8FB9-BB93-28C6-39E4F4C61EDC}" dt="2025-02-24T19:48:43.008" v="32"/>
          <ac:spMkLst>
            <pc:docMk/>
            <pc:sldMk cId="439127099" sldId="257"/>
            <ac:spMk id="21" creationId="{8C516CC8-80AC-446C-A56E-9F54B7210402}"/>
          </ac:spMkLst>
        </pc:spChg>
        <pc:spChg chg="add">
          <ac:chgData name="Lindsay Vautour" userId="S::lvautour@united-church.ca::e85a353d-2799-4edf-884d-40213d31629a" providerId="AD" clId="Web-{3C40AA19-8FB9-BB93-28C6-39E4F4C61EDC}" dt="2025-02-24T19:48:43.008" v="33"/>
          <ac:spMkLst>
            <pc:docMk/>
            <pc:sldMk cId="439127099" sldId="257"/>
            <ac:spMk id="23" creationId="{66B332A4-D438-4773-A77F-5ED49A448D9D}"/>
          </ac:spMkLst>
        </pc:spChg>
        <pc:spChg chg="add">
          <ac:chgData name="Lindsay Vautour" userId="S::lvautour@united-church.ca::e85a353d-2799-4edf-884d-40213d31629a" providerId="AD" clId="Web-{3C40AA19-8FB9-BB93-28C6-39E4F4C61EDC}" dt="2025-02-24T19:48:43.008" v="33"/>
          <ac:spMkLst>
            <pc:docMk/>
            <pc:sldMk cId="439127099" sldId="257"/>
            <ac:spMk id="24" creationId="{DF9AD32D-FF05-44F4-BD4D-9CEE89B71EB9}"/>
          </ac:spMkLst>
        </pc:spChg>
        <pc:picChg chg="add mod">
          <ac:chgData name="Lindsay Vautour" userId="S::lvautour@united-church.ca::e85a353d-2799-4edf-884d-40213d31629a" providerId="AD" clId="Web-{3C40AA19-8FB9-BB93-28C6-39E4F4C61EDC}" dt="2025-02-24T19:50:22.806" v="35" actId="1076"/>
          <ac:picMkLst>
            <pc:docMk/>
            <pc:sldMk cId="439127099" sldId="257"/>
            <ac:picMk id="3" creationId="{75A71C43-DFAB-4522-09FD-A678BE6A8ECF}"/>
          </ac:picMkLst>
        </pc:picChg>
      </pc:sldChg>
      <pc:sldChg chg="del">
        <pc:chgData name="Lindsay Vautour" userId="S::lvautour@united-church.ca::e85a353d-2799-4edf-884d-40213d31629a" providerId="AD" clId="Web-{3C40AA19-8FB9-BB93-28C6-39E4F4C61EDC}" dt="2025-02-24T19:39:21.535" v="0"/>
        <pc:sldMkLst>
          <pc:docMk/>
          <pc:sldMk cId="4283170873" sldId="258"/>
        </pc:sldMkLst>
      </pc:sldChg>
      <pc:sldChg chg="del">
        <pc:chgData name="Lindsay Vautour" userId="S::lvautour@united-church.ca::e85a353d-2799-4edf-884d-40213d31629a" providerId="AD" clId="Web-{3C40AA19-8FB9-BB93-28C6-39E4F4C61EDC}" dt="2025-02-24T19:39:22.582" v="1"/>
        <pc:sldMkLst>
          <pc:docMk/>
          <pc:sldMk cId="1784522442" sldId="259"/>
        </pc:sldMkLst>
      </pc:sldChg>
      <pc:sldChg chg="del">
        <pc:chgData name="Lindsay Vautour" userId="S::lvautour@united-church.ca::e85a353d-2799-4edf-884d-40213d31629a" providerId="AD" clId="Web-{3C40AA19-8FB9-BB93-28C6-39E4F4C61EDC}" dt="2025-02-24T19:39:23.160" v="2"/>
        <pc:sldMkLst>
          <pc:docMk/>
          <pc:sldMk cId="4155905485" sldId="26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91E3E9-60C0-4719-8718-748A752EBBE1}" type="datetimeFigureOut">
              <a:t>3/11/2025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87F816-EAC9-4E5A-A250-45210FF11CDA}" type="slidenum">
              <a:t>‹#›</a:t>
            </a:fld>
            <a:endParaRPr lang="en-US"/>
          </a:p>
        </p:txBody>
      </p:sp>
    </p:spTree>
    <p:extLst>
      <p:ext uri="{BB962C8B-B14F-4D97-AF65-F5344CB8AC3E}">
        <p14:creationId xmlns:p14="http://schemas.microsoft.com/office/powerpoint/2010/main" val="3978246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Association of Economic and Social Development Santa Marta (ADES), a Mission and Service partner, is located in an area of Central America that is very vulnerable to climate change. This hot, dry region regularly experiences drought. Mining projects have also negatively affected the environment and the people in the region. ADES and other community organizations decided to act to protect the community’s right to a healthy environment.</a:t>
            </a:r>
          </a:p>
          <a:p>
            <a:r>
              <a:rPr lang="en-US" dirty="0"/>
              <a:t> </a:t>
            </a:r>
            <a:endParaRPr lang="en-US" dirty="0">
              <a:ea typeface="Calibri"/>
              <a:cs typeface="Calibri"/>
            </a:endParaRPr>
          </a:p>
          <a:p>
            <a:r>
              <a:rPr lang="en-US"/>
              <a:t>An example of how ADES has responded is a three-year agroecology project co-funded by the Manitoba Council for International Cooperation and The United Church of Canada Foundation, along with Mission and Service. Agroecology benefits the land and water because it recycles nutrients back into the soil. It also reduces production costs, lessening the financial burden on rural farmers.</a:t>
            </a:r>
          </a:p>
          <a:p>
            <a:r>
              <a:rPr lang="en-US" dirty="0"/>
              <a:t> </a:t>
            </a:r>
            <a:endParaRPr lang="en-US" dirty="0">
              <a:ea typeface="Calibri"/>
              <a:cs typeface="Calibri"/>
            </a:endParaRPr>
          </a:p>
          <a:p>
            <a:r>
              <a:rPr lang="en-US"/>
              <a:t>In this project, ADES works closely with the community to grow food in a rural region of El Salvador, promoting sustainable agriculture that protects biodiversity, maintains the integrity of the land, and upholds rural culture.</a:t>
            </a:r>
          </a:p>
          <a:p>
            <a:r>
              <a:rPr lang="en-US" dirty="0"/>
              <a:t> </a:t>
            </a:r>
            <a:endParaRPr lang="en-US" dirty="0">
              <a:ea typeface="Calibri"/>
              <a:cs typeface="Calibri"/>
            </a:endParaRPr>
          </a:p>
          <a:p>
            <a:r>
              <a:rPr lang="en-US" dirty="0"/>
              <a:t>At the </a:t>
            </a:r>
            <a:r>
              <a:rPr lang="en-US" dirty="0" err="1"/>
              <a:t>centre</a:t>
            </a:r>
            <a:r>
              <a:rPr lang="en-US" dirty="0"/>
              <a:t> of the project is the Dora Alicia Sorto School Farm, where rural families, mainly led by women, learn about agroecology. The school provides training, technical expertise, and seeds indigenous to the region. It focuses on preserving the surrounding environment and on upholding gender and human rights as part of its approach to food security.</a:t>
            </a:r>
            <a:endParaRPr lang="en-US" dirty="0">
              <a:ea typeface="Calibri"/>
              <a:cs typeface="Calibri"/>
            </a:endParaRPr>
          </a:p>
          <a:p>
            <a:r>
              <a:rPr lang="en-US" dirty="0"/>
              <a:t> </a:t>
            </a:r>
            <a:endParaRPr lang="en-US" dirty="0">
              <a:ea typeface="Calibri"/>
              <a:cs typeface="Calibri"/>
            </a:endParaRPr>
          </a:p>
          <a:p>
            <a:r>
              <a:rPr lang="en-US" dirty="0"/>
              <a:t>Your gifts to Mission and Service help support ADES’ agroecology project. Thank you for your generosity!</a:t>
            </a:r>
          </a:p>
        </p:txBody>
      </p:sp>
      <p:sp>
        <p:nvSpPr>
          <p:cNvPr id="4" name="Slide Number Placeholder 3"/>
          <p:cNvSpPr>
            <a:spLocks noGrp="1"/>
          </p:cNvSpPr>
          <p:nvPr>
            <p:ph type="sldNum" sz="quarter" idx="5"/>
          </p:nvPr>
        </p:nvSpPr>
        <p:spPr/>
        <p:txBody>
          <a:bodyPr/>
          <a:lstStyle/>
          <a:p>
            <a:fld id="{8C87F816-EAC9-4E5A-A250-45210FF11CDA}" type="slidenum">
              <a:t>2</a:t>
            </a:fld>
            <a:endParaRPr lang="en-US"/>
          </a:p>
        </p:txBody>
      </p:sp>
    </p:spTree>
    <p:extLst>
      <p:ext uri="{BB962C8B-B14F-4D97-AF65-F5344CB8AC3E}">
        <p14:creationId xmlns:p14="http://schemas.microsoft.com/office/powerpoint/2010/main" val="1783609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3/11/2025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3/11/2025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3/11/2025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3/11/2025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person holding a pod with red beans&#10;&#10;AI-generated content may be incorrect.">
            <a:extLst>
              <a:ext uri="{FF2B5EF4-FFF2-40B4-BE49-F238E27FC236}">
                <a16:creationId xmlns:a16="http://schemas.microsoft.com/office/drawing/2014/main" id="{EB390720-4972-ACFB-6D0C-AA232816F88A}"/>
              </a:ext>
            </a:extLst>
          </p:cNvPr>
          <p:cNvPicPr>
            <a:picLocks noChangeAspect="1"/>
          </p:cNvPicPr>
          <p:nvPr/>
        </p:nvPicPr>
        <p:blipFill>
          <a:blip r:embed="rId2"/>
          <a:srcRect l="3001" r="3001"/>
          <a:stretch/>
        </p:blipFill>
        <p:spPr>
          <a:xfrm>
            <a:off x="1566" y="10"/>
            <a:ext cx="9669642" cy="6857990"/>
          </a:xfrm>
          <a:prstGeom prst="rect">
            <a:avLst/>
          </a:prstGeom>
        </p:spPr>
      </p:pic>
      <p:sp>
        <p:nvSpPr>
          <p:cNvPr id="11" name="Rectangle 10">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7762857" y="634840"/>
            <a:ext cx="4156965" cy="3140235"/>
          </a:xfrm>
          <a:noFill/>
        </p:spPr>
        <p:txBody>
          <a:bodyPr>
            <a:normAutofit/>
          </a:bodyPr>
          <a:lstStyle/>
          <a:p>
            <a:r>
              <a:rPr lang="en-US" sz="5200" b="1" dirty="0">
                <a:ea typeface="+mj-lt"/>
                <a:cs typeface="+mj-lt"/>
              </a:rPr>
              <a:t>Supporting a Rights-Based Approach to Growing Food</a:t>
            </a:r>
            <a:endParaRPr lang="en-US" b="1" dirty="0"/>
          </a:p>
        </p:txBody>
      </p:sp>
      <p:sp>
        <p:nvSpPr>
          <p:cNvPr id="3" name="Subtitle 2"/>
          <p:cNvSpPr>
            <a:spLocks noGrp="1"/>
          </p:cNvSpPr>
          <p:nvPr>
            <p:ph type="subTitle" idx="1"/>
          </p:nvPr>
        </p:nvSpPr>
        <p:spPr>
          <a:xfrm>
            <a:off x="8118458" y="4061675"/>
            <a:ext cx="3445766" cy="1485319"/>
          </a:xfrm>
          <a:noFill/>
        </p:spPr>
        <p:txBody>
          <a:bodyPr vert="horz" lIns="91440" tIns="45720" rIns="91440" bIns="45720" rtlCol="0" anchor="t">
            <a:normAutofit/>
          </a:bodyPr>
          <a:lstStyle/>
          <a:p>
            <a:r>
              <a:rPr lang="en-US" i="1" dirty="0">
                <a:ea typeface="+mn-lt"/>
                <a:cs typeface="+mn-lt"/>
              </a:rPr>
              <a:t>The Association of Economic and Social Development Santa Marta (ADES)</a:t>
            </a:r>
            <a:endParaRPr lang="en-US" i="1" dirty="0"/>
          </a:p>
        </p:txBody>
      </p:sp>
      <p:pic>
        <p:nvPicPr>
          <p:cNvPr id="6" name="Picture 5" descr="A white and brown text&#10;&#10;AI-generated content may be incorrect.">
            <a:extLst>
              <a:ext uri="{FF2B5EF4-FFF2-40B4-BE49-F238E27FC236}">
                <a16:creationId xmlns:a16="http://schemas.microsoft.com/office/drawing/2014/main" id="{766552AE-41AF-C8FA-CB99-9FDA37AA9BAF}"/>
              </a:ext>
            </a:extLst>
          </p:cNvPr>
          <p:cNvPicPr>
            <a:picLocks noChangeAspect="1"/>
          </p:cNvPicPr>
          <p:nvPr/>
        </p:nvPicPr>
        <p:blipFill>
          <a:blip r:embed="rId3"/>
          <a:stretch>
            <a:fillRect/>
          </a:stretch>
        </p:blipFill>
        <p:spPr>
          <a:xfrm>
            <a:off x="2703294" y="5711552"/>
            <a:ext cx="6772275" cy="847725"/>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F778520-C6A6-D61D-298E-04B5099E0C4F}"/>
              </a:ext>
            </a:extLst>
          </p:cNvPr>
          <p:cNvSpPr>
            <a:spLocks noGrp="1"/>
          </p:cNvSpPr>
          <p:nvPr>
            <p:ph type="title"/>
          </p:nvPr>
        </p:nvSpPr>
        <p:spPr>
          <a:xfrm>
            <a:off x="2556069" y="1253190"/>
            <a:ext cx="7080738" cy="3974124"/>
          </a:xfrm>
        </p:spPr>
        <p:txBody>
          <a:bodyPr vert="horz" lIns="91440" tIns="45720" rIns="91440" bIns="45720" rtlCol="0" anchor="ctr">
            <a:normAutofit/>
          </a:bodyPr>
          <a:lstStyle/>
          <a:p>
            <a:pPr algn="ctr"/>
            <a:r>
              <a:rPr lang="en-US" sz="4600" dirty="0">
                <a:solidFill>
                  <a:schemeClr val="bg1">
                    <a:lumMod val="95000"/>
                    <a:lumOff val="5000"/>
                  </a:schemeClr>
                </a:solidFill>
                <a:ea typeface="+mj-lt"/>
                <a:cs typeface="+mj-lt"/>
              </a:rPr>
              <a:t>The Association of Economic and Social Development Santa Marta (ADES) works closely with the community to grow food in a rural region of El Salvador.</a:t>
            </a:r>
            <a:endParaRPr lang="en-US" dirty="0">
              <a:solidFill>
                <a:schemeClr val="bg1">
                  <a:lumMod val="95000"/>
                  <a:lumOff val="5000"/>
                </a:schemeClr>
              </a:solidFill>
              <a:ea typeface="+mj-lt"/>
              <a:cs typeface="+mj-lt"/>
            </a:endParaRPr>
          </a:p>
        </p:txBody>
      </p:sp>
      <p:pic>
        <p:nvPicPr>
          <p:cNvPr id="3" name="Picture 2" descr="A white and brown text&#10;&#10;AI-generated content may be incorrect.">
            <a:extLst>
              <a:ext uri="{FF2B5EF4-FFF2-40B4-BE49-F238E27FC236}">
                <a16:creationId xmlns:a16="http://schemas.microsoft.com/office/drawing/2014/main" id="{75A71C43-DFAB-4522-09FD-A678BE6A8ECF}"/>
              </a:ext>
            </a:extLst>
          </p:cNvPr>
          <p:cNvPicPr>
            <a:picLocks noChangeAspect="1"/>
          </p:cNvPicPr>
          <p:nvPr/>
        </p:nvPicPr>
        <p:blipFill>
          <a:blip r:embed="rId3"/>
          <a:stretch>
            <a:fillRect/>
          </a:stretch>
        </p:blipFill>
        <p:spPr>
          <a:xfrm>
            <a:off x="2703294" y="5711552"/>
            <a:ext cx="6772275" cy="847725"/>
          </a:xfrm>
          <a:prstGeom prst="rect">
            <a:avLst/>
          </a:prstGeom>
        </p:spPr>
      </p:pic>
    </p:spTree>
    <p:extLst>
      <p:ext uri="{BB962C8B-B14F-4D97-AF65-F5344CB8AC3E}">
        <p14:creationId xmlns:p14="http://schemas.microsoft.com/office/powerpoint/2010/main" val="43912709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Credit xmlns="51dc2e4b-bf63-4bda-b747-c27924f79ae2" xsi:nil="true"/>
    <Region xmlns="eb6d8c5d-5b31-4807-8756-a31b61bec20d" xsi:nil="true"/>
    <TaxCatchAll xmlns="eb6d8c5d-5b31-4807-8756-a31b61bec20d" xsi:nil="true"/>
    <Thumbnail xmlns="51dc2e4b-bf63-4bda-b747-c27924f79ae2" xsi:nil="true"/>
    <Source xmlns="51dc2e4b-bf63-4bda-b747-c27924f79ae2" xsi:nil="true"/>
    <lcf76f155ced4ddcb4097134ff3c332f xmlns="51dc2e4b-bf63-4bda-b747-c27924f79ae2">
      <Terms xmlns="http://schemas.microsoft.com/office/infopath/2007/PartnerControls"/>
    </lcf76f155ced4ddcb4097134ff3c332f>
    <Usedin xmlns="51dc2e4b-bf63-4bda-b747-c27924f79ae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13F4C8A5C740146BB467E1F805E6B59" ma:contentTypeVersion="26" ma:contentTypeDescription="Create a new document." ma:contentTypeScope="" ma:versionID="1ce9c98414cb0c3d85949d3b3f1fa792">
  <xsd:schema xmlns:xsd="http://www.w3.org/2001/XMLSchema" xmlns:xs="http://www.w3.org/2001/XMLSchema" xmlns:p="http://schemas.microsoft.com/office/2006/metadata/properties" xmlns:ns2="eb6d8c5d-5b31-4807-8756-a31b61bec20d" xmlns:ns3="51dc2e4b-bf63-4bda-b747-c27924f79ae2" xmlns:ns4="f235ab88-6d95-44b4-9fae-e6e389b95fc3" targetNamespace="http://schemas.microsoft.com/office/2006/metadata/properties" ma:root="true" ma:fieldsID="dd0d5c65d1b2c5a91c84fd3593992fa9" ns2:_="" ns3:_="" ns4:_="">
    <xsd:import namespace="eb6d8c5d-5b31-4807-8756-a31b61bec20d"/>
    <xsd:import namespace="51dc2e4b-bf63-4bda-b747-c27924f79ae2"/>
    <xsd:import namespace="f235ab88-6d95-44b4-9fae-e6e389b95fc3"/>
    <xsd:element name="properties">
      <xsd:complexType>
        <xsd:sequence>
          <xsd:element name="documentManagement">
            <xsd:complexType>
              <xsd:all>
                <xsd:element ref="ns2:Region" minOccurs="0"/>
                <xsd:element ref="ns3:MediaServiceLocation" minOccurs="0"/>
                <xsd:element ref="ns3:MediaServiceOCR" minOccurs="0"/>
                <xsd:element ref="ns4:SharedWithUsers" minOccurs="0"/>
                <xsd:element ref="ns4:SharedWithDetails"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Usedin" minOccurs="0"/>
                <xsd:element ref="ns3:Credit" minOccurs="0"/>
                <xsd:element ref="ns3:Source" minOccurs="0"/>
                <xsd:element ref="ns3:Thumbnail" minOccurs="0"/>
                <xsd:element ref="ns2:TaxCatchAll" minOccurs="0"/>
                <xsd:element ref="ns3:lcf76f155ced4ddcb4097134ff3c332f" minOccurs="0"/>
                <xsd:element ref="ns3:MediaServiceObjectDetectorVersions" minOccurs="0"/>
                <xsd:element ref="ns3:MediaServiceSearchProperties" minOccurs="0"/>
                <xsd:element ref="ns3:MediaServiceMetadata" minOccurs="0"/>
                <xsd:element ref="ns3:MediaServiceFastMetadata" minOccurs="0"/>
                <xsd:element ref="ns3:MediaServiceDateTaken" minOccurs="0"/>
                <xsd:element ref="ns3: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6d8c5d-5b31-4807-8756-a31b61bec20d" elementFormDefault="qualified">
    <xsd:import namespace="http://schemas.microsoft.com/office/2006/documentManagement/types"/>
    <xsd:import namespace="http://schemas.microsoft.com/office/infopath/2007/PartnerControls"/>
    <xsd:element name="Region" ma:index="8" nillable="true" ma:displayName="Region" ma:default="" ma:format="Dropdown" ma:internalName="Region">
      <xsd:simpleType>
        <xsd:restriction base="dms:Choice">
          <xsd:enumeration value="choicesPlaceholder1"/>
          <xsd:enumeration value="choicesPlaceholder2"/>
          <xsd:enumeration value="choicesPlaceholder3"/>
        </xsd:restriction>
      </xsd:simpleType>
    </xsd:element>
    <xsd:element name="TaxCatchAll" ma:index="23" nillable="true" ma:displayName="Taxonomy Catch All Column" ma:hidden="true" ma:list="{97a75323-d2b9-4b02-9bc8-cfb24b0b7f5f}" ma:internalName="TaxCatchAll" ma:showField="CatchAllData" ma:web="f235ab88-6d95-44b4-9fae-e6e389b95fc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1dc2e4b-bf63-4bda-b747-c27924f79ae2" elementFormDefault="qualified">
    <xsd:import namespace="http://schemas.microsoft.com/office/2006/documentManagement/types"/>
    <xsd:import namespace="http://schemas.microsoft.com/office/infopath/2007/PartnerControls"/>
    <xsd:element name="MediaServiceLocation" ma:index="9" nillable="true" ma:displayName="Location" ma:internalName="MediaServiceLocation" ma:readOnly="true">
      <xsd:simpleType>
        <xsd:restriction base="dms:Text"/>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Usedin" ma:index="19" nillable="true" ma:displayName="Used in" ma:format="Dropdown" ma:internalName="Usedin">
      <xsd:simpleType>
        <xsd:restriction base="dms:Note">
          <xsd:maxLength value="255"/>
        </xsd:restriction>
      </xsd:simpleType>
    </xsd:element>
    <xsd:element name="Credit" ma:index="20" nillable="true" ma:displayName="Credit" ma:format="Dropdown" ma:internalName="Credit">
      <xsd:simpleType>
        <xsd:restriction base="dms:Text">
          <xsd:maxLength value="255"/>
        </xsd:restriction>
      </xsd:simpleType>
    </xsd:element>
    <xsd:element name="Source" ma:index="21" nillable="true" ma:displayName="Source" ma:description="Where did photo come from?" ma:format="Dropdown" ma:internalName="Source">
      <xsd:simpleType>
        <xsd:restriction base="dms:Text">
          <xsd:maxLength value="255"/>
        </xsd:restriction>
      </xsd:simpleType>
    </xsd:element>
    <xsd:element name="Thumbnail" ma:index="22" nillable="true" ma:displayName="Thumbnail" ma:description="Thumbnail of photo" ma:format="Dropdown" ma:internalName="Thumbnail">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3c940ca1-5ff5-4c12-9ecd-e33ede4a829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element name="MediaServiceMetadata" ma:index="29" nillable="true" ma:displayName="MediaServiceMetadata" ma:hidden="true" ma:internalName="MediaServiceMetadata" ma:readOnly="true">
      <xsd:simpleType>
        <xsd:restriction base="dms:Note"/>
      </xsd:simpleType>
    </xsd:element>
    <xsd:element name="MediaServiceFastMetadata" ma:index="30" nillable="true" ma:displayName="MediaServiceFastMetadata" ma:hidden="true" ma:internalName="MediaServiceFastMetadata" ma:readOnly="true">
      <xsd:simpleType>
        <xsd:restriction base="dms:Note"/>
      </xsd:simpleType>
    </xsd:element>
    <xsd:element name="MediaServiceDateTaken" ma:index="31" nillable="true" ma:displayName="MediaServiceDateTaken" ma:hidden="true" ma:internalName="MediaServiceDateTaken" ma:readOnly="true">
      <xsd:simpleType>
        <xsd:restriction base="dms:Text"/>
      </xsd:simpleType>
    </xsd:element>
    <xsd:element name="MediaServiceAutoTags" ma:index="32" nillable="true" ma:displayName="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235ab88-6d95-44b4-9fae-e6e389b95fc3"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18" ma:displayName="Subject"/>
        <xsd:element ref="dc:description" minOccurs="0" maxOccurs="1"/>
        <xsd:element name="keywords" minOccurs="0" maxOccurs="1" type="xsd:string" ma:index="26"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haredContentType xmlns="Microsoft.SharePoint.Taxonomy.ContentTypeSync" SourceId="3c940ca1-5ff5-4c12-9ecd-e33ede4a829f" ContentTypeId="0x0101" PreviousValue="false"/>
</file>

<file path=customXml/itemProps1.xml><?xml version="1.0" encoding="utf-8"?>
<ds:datastoreItem xmlns:ds="http://schemas.openxmlformats.org/officeDocument/2006/customXml" ds:itemID="{6B6CBB7C-13E7-434E-9593-4AC2A3848075}">
  <ds:schemaRefs>
    <ds:schemaRef ds:uri="http://schemas.microsoft.com/sharepoint/v3/contenttype/forms"/>
  </ds:schemaRefs>
</ds:datastoreItem>
</file>

<file path=customXml/itemProps2.xml><?xml version="1.0" encoding="utf-8"?>
<ds:datastoreItem xmlns:ds="http://schemas.openxmlformats.org/officeDocument/2006/customXml" ds:itemID="{F54A8DDB-0711-41F2-8677-46A3DBE4AD19}">
  <ds:schemaRefs>
    <ds:schemaRef ds:uri="51dc2e4b-bf63-4bda-b747-c27924f79ae2"/>
    <ds:schemaRef ds:uri="http://schemas.openxmlformats.org/package/2006/metadata/core-properties"/>
    <ds:schemaRef ds:uri="http://schemas.microsoft.com/office/2006/documentManagement/types"/>
    <ds:schemaRef ds:uri="http://schemas.microsoft.com/office/2006/metadata/properties"/>
    <ds:schemaRef ds:uri="http://schemas.microsoft.com/office/infopath/2007/PartnerControls"/>
    <ds:schemaRef ds:uri="http://purl.org/dc/elements/1.1/"/>
    <ds:schemaRef ds:uri="http://www.w3.org/XML/1998/namespace"/>
    <ds:schemaRef ds:uri="http://purl.org/dc/dcmitype/"/>
    <ds:schemaRef ds:uri="f235ab88-6d95-44b4-9fae-e6e389b95fc3"/>
    <ds:schemaRef ds:uri="eb6d8c5d-5b31-4807-8756-a31b61bec20d"/>
    <ds:schemaRef ds:uri="http://purl.org/dc/terms/"/>
  </ds:schemaRefs>
</ds:datastoreItem>
</file>

<file path=customXml/itemProps3.xml><?xml version="1.0" encoding="utf-8"?>
<ds:datastoreItem xmlns:ds="http://schemas.openxmlformats.org/officeDocument/2006/customXml" ds:itemID="{2C9AE3BC-871E-454E-92FC-DC333D082A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6d8c5d-5b31-4807-8756-a31b61bec20d"/>
    <ds:schemaRef ds:uri="51dc2e4b-bf63-4bda-b747-c27924f79ae2"/>
    <ds:schemaRef ds:uri="f235ab88-6d95-44b4-9fae-e6e389b95f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1B5D6D4C-D6B3-40A1-BF2B-F075316214BD}">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315</Words>
  <Application>Microsoft Office PowerPoint</Application>
  <PresentationFormat>Widescreen</PresentationFormat>
  <Paragraphs>13</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Aptos</vt:lpstr>
      <vt:lpstr>Aptos Display</vt:lpstr>
      <vt:lpstr>Arial</vt:lpstr>
      <vt:lpstr>Calibri</vt:lpstr>
      <vt:lpstr>office theme</vt:lpstr>
      <vt:lpstr>Supporting a Rights-Based Approach to Growing Food</vt:lpstr>
      <vt:lpstr>The Association of Economic and Social Development Santa Marta (ADES) works closely with the community to grow food in a rural region of El Salvador.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MandS Stories April 13 Supporting a Rights-Based Approach to Growing Food</dc:title>
  <dc:creator>The United Church of Canada</dc:creator>
  <cp:lastModifiedBy>Cara James</cp:lastModifiedBy>
  <cp:revision>92</cp:revision>
  <dcterms:created xsi:type="dcterms:W3CDTF">2025-02-11T15:15:10Z</dcterms:created>
  <dcterms:modified xsi:type="dcterms:W3CDTF">2025-03-11T15:41:20Z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0x010100813F4C8A5C740146BB467E1F805E6B59</vt:lpwstr>
  </property>
  <property fmtid="{D5CDD505-2E9C-101B-9397-08002B2CF9AE}" pid="3" name="MediaServiceImageTags">
    <vt:lpwstr/>
  </property>
</Properties>
</file>