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3935B-E839-1DD8-DD26-5E834D6789DD}" v="13" dt="2025-03-11T14:37:49.442"/>
    <p1510:client id="{A9206AF2-33C8-87C6-9AB2-60E11BEBB84C}" v="20" dt="2025-03-11T14:12:58.449"/>
    <p1510:client id="{B4E40E54-F57F-3EF1-C69A-60D449A1106A}" v="26" dt="2025-03-11T14:41:3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pChg chg="mod">
          <ac:chgData name="Lindsay Vautour" userId="S::lvautour@united-church.ca::e85a353d-2799-4edf-884d-40213d31629a" providerId="AD" clId="Web-{2B52339C-6503-CC24-4926-0F2D2F3073F4}" dt="2025-02-12T13:42:07.856" v="7" actId="20577"/>
          <ac:spMkLst>
            <pc:docMk/>
            <pc:sldMk cId="109857222" sldId="256"/>
            <ac:spMk id="2" creationId="{00000000-0000-0000-0000-000000000000}"/>
          </ac:spMkLst>
        </pc:spChg>
        <pc:spChg chg="mod">
          <ac:chgData name="Lindsay Vautour" userId="S::lvautour@united-church.ca::e85a353d-2799-4edf-884d-40213d31629a" providerId="AD" clId="Web-{2B52339C-6503-CC24-4926-0F2D2F3073F4}" dt="2025-02-12T13:42:28.153" v="24" actId="20577"/>
          <ac:spMkLst>
            <pc:docMk/>
            <pc:sldMk cId="109857222" sldId="256"/>
            <ac:spMk id="3" creationId="{00000000-0000-0000-0000-000000000000}"/>
          </ac:spMkLst>
        </pc:spChg>
      </pc:sldChg>
      <pc:sldChg chg="delSp modSp new">
        <pc:chgData name="Lindsay Vautour" userId="S::lvautour@united-church.ca::e85a353d-2799-4edf-884d-40213d31629a" providerId="AD" clId="Web-{2B52339C-6503-CC24-4926-0F2D2F3073F4}" dt="2025-02-12T13:43:01.090" v="42"/>
        <pc:sldMkLst>
          <pc:docMk/>
          <pc:sldMk cId="439127099" sldId="257"/>
        </pc:sldMkLst>
        <pc:spChg chg="mod">
          <ac:chgData name="Lindsay Vautour" userId="S::lvautour@united-church.ca::e85a353d-2799-4edf-884d-40213d31629a" providerId="AD" clId="Web-{2B52339C-6503-CC24-4926-0F2D2F3073F4}" dt="2025-02-12T13:43:01.090" v="42"/>
          <ac:spMkLst>
            <pc:docMk/>
            <pc:sldMk cId="439127099" sldId="257"/>
            <ac:spMk id="2" creationId="{AF778520-C6A6-D61D-298E-04B5099E0C4F}"/>
          </ac:spMkLst>
        </pc:spChg>
        <pc:spChg chg="del">
          <ac:chgData name="Lindsay Vautour" userId="S::lvautour@united-church.ca::e85a353d-2799-4edf-884d-40213d31629a" providerId="AD" clId="Web-{2B52339C-6503-CC24-4926-0F2D2F3073F4}" dt="2025-02-12T13:42:47.700" v="39"/>
          <ac:spMkLst>
            <pc:docMk/>
            <pc:sldMk cId="439127099" sldId="257"/>
            <ac:spMk id="3" creationId="{6AF38191-07E1-2E67-547D-761422DF7A2A}"/>
          </ac:spMkLst>
        </pc:spChg>
      </pc:sldChg>
      <pc:sldChg chg="modSp new del">
        <pc:chgData name="Lindsay Vautour" userId="S::lvautour@united-church.ca::e85a353d-2799-4edf-884d-40213d31629a" providerId="AD" clId="Web-{2B52339C-6503-CC24-4926-0F2D2F3073F4}" dt="2025-02-12T13:42:34.137" v="30"/>
        <pc:sldMkLst>
          <pc:docMk/>
          <pc:sldMk cId="4206848432" sldId="257"/>
        </pc:sldMkLst>
        <pc:spChg chg="mod">
          <ac:chgData name="Lindsay Vautour" userId="S::lvautour@united-church.ca::e85a353d-2799-4edf-884d-40213d31629a" providerId="AD" clId="Web-{2B52339C-6503-CC24-4926-0F2D2F3073F4}" dt="2025-02-12T13:42:33.653" v="29" actId="20577"/>
          <ac:spMkLst>
            <pc:docMk/>
            <pc:sldMk cId="4206848432" sldId="257"/>
            <ac:spMk id="3" creationId="{FC5B5033-B20D-6F88-D1AC-685B8E54D0AA}"/>
          </ac:spMkLst>
        </pc:spChg>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pChg chg="mod">
          <ac:chgData name="Lindsay Vautour" userId="S::lvautour@united-church.ca::e85a353d-2799-4edf-884d-40213d31629a" providerId="AD" clId="Web-{F2E334D3-6E1C-D709-A79B-996BEC801833}" dt="2025-02-25T14:45:42.586" v="4" actId="1076"/>
          <ac:spMkLst>
            <pc:docMk/>
            <pc:sldMk cId="439127099" sldId="257"/>
            <ac:spMk id="2" creationId="{AF778520-C6A6-D61D-298E-04B5099E0C4F}"/>
          </ac:spMkLst>
        </pc:spChg>
      </pc:sldChg>
    </pc:docChg>
  </pc:docChgLst>
  <pc:docChgLst>
    <pc:chgData name="Lindsay Vautour" userId="S::lvautour@united-church.ca::e85a353d-2799-4edf-884d-40213d31629a" providerId="AD" clId="Web-{B4E40E54-F57F-3EF1-C69A-60D449A1106A}"/>
    <pc:docChg chg="modSld">
      <pc:chgData name="Lindsay Vautour" userId="S::lvautour@united-church.ca::e85a353d-2799-4edf-884d-40213d31629a" providerId="AD" clId="Web-{B4E40E54-F57F-3EF1-C69A-60D449A1106A}" dt="2025-03-11T14:41:36.310" v="26" actId="14100"/>
      <pc:docMkLst>
        <pc:docMk/>
      </pc:docMkLst>
      <pc:sldChg chg="modSp">
        <pc:chgData name="Lindsay Vautour" userId="S::lvautour@united-church.ca::e85a353d-2799-4edf-884d-40213d31629a" providerId="AD" clId="Web-{B4E40E54-F57F-3EF1-C69A-60D449A1106A}" dt="2025-03-11T14:41:36.310" v="26" actId="14100"/>
        <pc:sldMkLst>
          <pc:docMk/>
          <pc:sldMk cId="109857222" sldId="256"/>
        </pc:sldMkLst>
        <pc:spChg chg="mod">
          <ac:chgData name="Lindsay Vautour" userId="S::lvautour@united-church.ca::e85a353d-2799-4edf-884d-40213d31629a" providerId="AD" clId="Web-{B4E40E54-F57F-3EF1-C69A-60D449A1106A}" dt="2025-03-11T14:40:52.715" v="20" actId="20577"/>
          <ac:spMkLst>
            <pc:docMk/>
            <pc:sldMk cId="109857222" sldId="256"/>
            <ac:spMk id="2" creationId="{00000000-0000-0000-0000-000000000000}"/>
          </ac:spMkLst>
        </pc:spChg>
        <pc:spChg chg="mod">
          <ac:chgData name="Lindsay Vautour" userId="S::lvautour@united-church.ca::e85a353d-2799-4edf-884d-40213d31629a" providerId="AD" clId="Web-{B4E40E54-F57F-3EF1-C69A-60D449A1106A}" dt="2025-03-11T14:40:58.669" v="21" actId="20577"/>
          <ac:spMkLst>
            <pc:docMk/>
            <pc:sldMk cId="109857222" sldId="256"/>
            <ac:spMk id="3" creationId="{00000000-0000-0000-0000-000000000000}"/>
          </ac:spMkLst>
        </pc:spChg>
        <pc:picChg chg="mod">
          <ac:chgData name="Lindsay Vautour" userId="S::lvautour@united-church.ca::e85a353d-2799-4edf-884d-40213d31629a" providerId="AD" clId="Web-{B4E40E54-F57F-3EF1-C69A-60D449A1106A}" dt="2025-03-11T14:41:36.310" v="26" actId="14100"/>
          <ac:picMkLst>
            <pc:docMk/>
            <pc:sldMk cId="109857222" sldId="256"/>
            <ac:picMk id="4" creationId="{EB390720-4972-ACFB-6D0C-AA232816F88A}"/>
          </ac:picMkLst>
        </pc:picChg>
      </pc:sldChg>
      <pc:sldChg chg="modSp modNotes">
        <pc:chgData name="Lindsay Vautour" userId="S::lvautour@united-church.ca::e85a353d-2799-4edf-884d-40213d31629a" providerId="AD" clId="Web-{B4E40E54-F57F-3EF1-C69A-60D449A1106A}" dt="2025-03-11T14:41:13.200" v="24" actId="20577"/>
        <pc:sldMkLst>
          <pc:docMk/>
          <pc:sldMk cId="439127099" sldId="257"/>
        </pc:sldMkLst>
        <pc:spChg chg="mod">
          <ac:chgData name="Lindsay Vautour" userId="S::lvautour@united-church.ca::e85a353d-2799-4edf-884d-40213d31629a" providerId="AD" clId="Web-{B4E40E54-F57F-3EF1-C69A-60D449A1106A}" dt="2025-03-11T14:41:13.200" v="24"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pChg chg="mod">
          <ac:chgData name="Lindsay Vautour" userId="S::lvautour@united-church.ca::e85a353d-2799-4edf-884d-40213d31629a" providerId="AD" clId="Web-{334F2729-1DB5-9084-DB44-3C85306318B6}" dt="2025-02-13T16:43:13.010" v="9" actId="20577"/>
          <ac:spMkLst>
            <pc:docMk/>
            <pc:sldMk cId="4283170873" sldId="258"/>
            <ac:spMk id="2" creationId="{5C2F951E-D7C7-7B8D-7536-E4316CADCC4E}"/>
          </ac:spMkLst>
        </pc:spChg>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pChg chg="mod">
          <ac:chgData name="Lindsay Vautour" userId="S::lvautour@united-church.ca::e85a353d-2799-4edf-884d-40213d31629a" providerId="AD" clId="Web-{334F2729-1DB5-9084-DB44-3C85306318B6}" dt="2025-02-13T16:43:58.511" v="13" actId="20577"/>
          <ac:spMkLst>
            <pc:docMk/>
            <pc:sldMk cId="1784522442" sldId="259"/>
            <ac:spMk id="2" creationId="{09BE5E3F-925A-82EA-C86B-733BDEAF0ED4}"/>
          </ac:spMkLst>
        </pc:spChg>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pChg chg="mod">
          <ac:chgData name="Lindsay Vautour" userId="S::lvautour@united-church.ca::e85a353d-2799-4edf-884d-40213d31629a" providerId="AD" clId="Web-{334F2729-1DB5-9084-DB44-3C85306318B6}" dt="2025-02-13T16:44:24.418" v="20" actId="20577"/>
          <ac:spMkLst>
            <pc:docMk/>
            <pc:sldMk cId="4155905485" sldId="260"/>
            <ac:spMk id="2" creationId="{E5F96C65-E56D-E5B4-4CD1-788D9E6C9536}"/>
          </ac:spMkLst>
        </pc:spChg>
      </pc:sldChg>
    </pc:docChg>
  </pc:docChgLst>
  <pc:docChgLst>
    <pc:chgData name="Lindsay Vautour" userId="S::lvautour@united-church.ca::e85a353d-2799-4edf-884d-40213d31629a" providerId="AD" clId="Web-{A968CF64-4485-08D0-2408-010651481A5D}"/>
    <pc:docChg chg="modSld">
      <pc:chgData name="Lindsay Vautour" userId="S::lvautour@united-church.ca::e85a353d-2799-4edf-884d-40213d31629a" providerId="AD" clId="Web-{A968CF64-4485-08D0-2408-010651481A5D}" dt="2025-02-25T14:55:17.798" v="3"/>
      <pc:docMkLst>
        <pc:docMk/>
      </pc:docMkLst>
      <pc:sldChg chg="modNotes">
        <pc:chgData name="Lindsay Vautour" userId="S::lvautour@united-church.ca::e85a353d-2799-4edf-884d-40213d31629a" providerId="AD" clId="Web-{A968CF64-4485-08D0-2408-010651481A5D}" dt="2025-02-25T14:55:17.798" v="3"/>
        <pc:sldMkLst>
          <pc:docMk/>
          <pc:sldMk cId="439127099" sldId="257"/>
        </pc:sldMkLst>
      </pc:sldChg>
    </pc:docChg>
  </pc:docChgLst>
  <pc:docChgLst>
    <pc:chgData name="Lindsay Vautour" userId="S::lvautour@united-church.ca::e85a353d-2799-4edf-884d-40213d31629a" providerId="AD" clId="Web-{DD9DB36C-D0E4-22BF-D42E-DCBD495BA923}"/>
    <pc:docChg chg="modSld">
      <pc:chgData name="Lindsay Vautour" userId="S::lvautour@united-church.ca::e85a353d-2799-4edf-884d-40213d31629a" providerId="AD" clId="Web-{DD9DB36C-D0E4-22BF-D42E-DCBD495BA923}" dt="2025-02-25T19:19:59.937" v="61"/>
      <pc:docMkLst>
        <pc:docMk/>
      </pc:docMkLst>
      <pc:sldChg chg="addSp delSp modSp">
        <pc:chgData name="Lindsay Vautour" userId="S::lvautour@united-church.ca::e85a353d-2799-4edf-884d-40213d31629a" providerId="AD" clId="Web-{DD9DB36C-D0E4-22BF-D42E-DCBD495BA923}" dt="2025-02-25T19:19:24.343" v="55" actId="20577"/>
        <pc:sldMkLst>
          <pc:docMk/>
          <pc:sldMk cId="109857222" sldId="256"/>
        </pc:sldMkLst>
        <pc:spChg chg="mod">
          <ac:chgData name="Lindsay Vautour" userId="S::lvautour@united-church.ca::e85a353d-2799-4edf-884d-40213d31629a" providerId="AD" clId="Web-{DD9DB36C-D0E4-22BF-D42E-DCBD495BA923}" dt="2025-02-25T19:18:50.421" v="24" actId="1076"/>
          <ac:spMkLst>
            <pc:docMk/>
            <pc:sldMk cId="109857222" sldId="256"/>
            <ac:spMk id="2" creationId="{00000000-0000-0000-0000-000000000000}"/>
          </ac:spMkLst>
        </pc:spChg>
        <pc:spChg chg="mod">
          <ac:chgData name="Lindsay Vautour" userId="S::lvautour@united-church.ca::e85a353d-2799-4edf-884d-40213d31629a" providerId="AD" clId="Web-{DD9DB36C-D0E4-22BF-D42E-DCBD495BA923}" dt="2025-02-25T19:19:24.343" v="55" actId="20577"/>
          <ac:spMkLst>
            <pc:docMk/>
            <pc:sldMk cId="109857222" sldId="256"/>
            <ac:spMk id="3" creationId="{00000000-0000-0000-0000-000000000000}"/>
          </ac:spMkLst>
        </pc:spChg>
        <pc:picChg chg="add del mod">
          <ac:chgData name="Lindsay Vautour" userId="S::lvautour@united-church.ca::e85a353d-2799-4edf-884d-40213d31629a" providerId="AD" clId="Web-{DD9DB36C-D0E4-22BF-D42E-DCBD495BA923}" dt="2025-02-25T19:18:26.514" v="18" actId="14100"/>
          <ac:picMkLst>
            <pc:docMk/>
            <pc:sldMk cId="109857222" sldId="256"/>
            <ac:picMk id="4" creationId="{EB390720-4972-ACFB-6D0C-AA232816F88A}"/>
          </ac:picMkLst>
        </pc:picChg>
        <pc:picChg chg="add del mod">
          <ac:chgData name="Lindsay Vautour" userId="S::lvautour@united-church.ca::e85a353d-2799-4edf-884d-40213d31629a" providerId="AD" clId="Web-{DD9DB36C-D0E4-22BF-D42E-DCBD495BA923}" dt="2025-02-25T19:18:10.326" v="13"/>
          <ac:picMkLst>
            <pc:docMk/>
            <pc:sldMk cId="109857222" sldId="256"/>
            <ac:picMk id="5" creationId="{D943E1ED-7229-2E69-AFFE-AD333A9B45E3}"/>
          </ac:picMkLst>
        </pc:picChg>
        <pc:picChg chg="add del mod">
          <ac:chgData name="Lindsay Vautour" userId="S::lvautour@united-church.ca::e85a353d-2799-4edf-884d-40213d31629a" providerId="AD" clId="Web-{DD9DB36C-D0E4-22BF-D42E-DCBD495BA923}" dt="2025-02-25T19:18:06.311" v="10"/>
          <ac:picMkLst>
            <pc:docMk/>
            <pc:sldMk cId="109857222" sldId="256"/>
            <ac:picMk id="7" creationId="{C71F41EE-B999-09CF-FB3D-0EF61FAA5B09}"/>
          </ac:picMkLst>
        </pc:picChg>
      </pc:sldChg>
      <pc:sldChg chg="modSp modNotes">
        <pc:chgData name="Lindsay Vautour" userId="S::lvautour@united-church.ca::e85a353d-2799-4edf-884d-40213d31629a" providerId="AD" clId="Web-{DD9DB36C-D0E4-22BF-D42E-DCBD495BA923}" dt="2025-02-25T19:19:59.937" v="61"/>
        <pc:sldMkLst>
          <pc:docMk/>
          <pc:sldMk cId="439127099" sldId="257"/>
        </pc:sldMkLst>
        <pc:spChg chg="mod">
          <ac:chgData name="Lindsay Vautour" userId="S::lvautour@united-church.ca::e85a353d-2799-4edf-884d-40213d31629a" providerId="AD" clId="Web-{DD9DB36C-D0E4-22BF-D42E-DCBD495BA923}" dt="2025-02-25T19:19:53.812" v="5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5703935B-E839-1DD8-DD26-5E834D6789DD}"/>
    <pc:docChg chg="modSld">
      <pc:chgData name="Lindsay Vautour" userId="S::lvautour@united-church.ca::e85a353d-2799-4edf-884d-40213d31629a" providerId="AD" clId="Web-{5703935B-E839-1DD8-DD26-5E834D6789DD}" dt="2025-03-11T14:37:49.317" v="11"/>
      <pc:docMkLst>
        <pc:docMk/>
      </pc:docMkLst>
      <pc:sldChg chg="modSp">
        <pc:chgData name="Lindsay Vautour" userId="S::lvautour@united-church.ca::e85a353d-2799-4edf-884d-40213d31629a" providerId="AD" clId="Web-{5703935B-E839-1DD8-DD26-5E834D6789DD}" dt="2025-03-11T14:37:04.441" v="5" actId="20577"/>
        <pc:sldMkLst>
          <pc:docMk/>
          <pc:sldMk cId="109857222" sldId="256"/>
        </pc:sldMkLst>
        <pc:spChg chg="mod">
          <ac:chgData name="Lindsay Vautour" userId="S::lvautour@united-church.ca::e85a353d-2799-4edf-884d-40213d31629a" providerId="AD" clId="Web-{5703935B-E839-1DD8-DD26-5E834D6789DD}" dt="2025-03-11T14:36:18.269" v="1" actId="20577"/>
          <ac:spMkLst>
            <pc:docMk/>
            <pc:sldMk cId="109857222" sldId="256"/>
            <ac:spMk id="2" creationId="{00000000-0000-0000-0000-000000000000}"/>
          </ac:spMkLst>
        </pc:spChg>
        <pc:spChg chg="mod">
          <ac:chgData name="Lindsay Vautour" userId="S::lvautour@united-church.ca::e85a353d-2799-4edf-884d-40213d31629a" providerId="AD" clId="Web-{5703935B-E839-1DD8-DD26-5E834D6789DD}" dt="2025-03-11T14:37:04.441" v="5" actId="20577"/>
          <ac:spMkLst>
            <pc:docMk/>
            <pc:sldMk cId="109857222" sldId="256"/>
            <ac:spMk id="3" creationId="{00000000-0000-0000-0000-000000000000}"/>
          </ac:spMkLst>
        </pc:spChg>
        <pc:picChg chg="mod">
          <ac:chgData name="Lindsay Vautour" userId="S::lvautour@united-church.ca::e85a353d-2799-4edf-884d-40213d31629a" providerId="AD" clId="Web-{5703935B-E839-1DD8-DD26-5E834D6789DD}" dt="2025-03-11T14:36:42.457" v="3"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5703935B-E839-1DD8-DD26-5E834D6789DD}" dt="2025-03-11T14:37:49.317" v="11"/>
        <pc:sldMkLst>
          <pc:docMk/>
          <pc:sldMk cId="439127099" sldId="257"/>
        </pc:sldMkLst>
        <pc:spChg chg="mod">
          <ac:chgData name="Lindsay Vautour" userId="S::lvautour@united-church.ca::e85a353d-2799-4edf-884d-40213d31629a" providerId="AD" clId="Web-{5703935B-E839-1DD8-DD26-5E834D6789DD}" dt="2025-03-11T14:37:31.739" v="9"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206AF2-33C8-87C6-9AB2-60E11BEBB84C}"/>
    <pc:docChg chg="modSld">
      <pc:chgData name="Lindsay Vautour" userId="S::lvautour@united-church.ca::e85a353d-2799-4edf-884d-40213d31629a" providerId="AD" clId="Web-{A9206AF2-33C8-87C6-9AB2-60E11BEBB84C}" dt="2025-03-11T14:35:07.155" v="20"/>
      <pc:docMkLst>
        <pc:docMk/>
      </pc:docMkLst>
      <pc:sldChg chg="modSp">
        <pc:chgData name="Lindsay Vautour" userId="S::lvautour@united-church.ca::e85a353d-2799-4edf-884d-40213d31629a" providerId="AD" clId="Web-{A9206AF2-33C8-87C6-9AB2-60E11BEBB84C}" dt="2025-03-11T14:11:17.417" v="11" actId="1076"/>
        <pc:sldMkLst>
          <pc:docMk/>
          <pc:sldMk cId="109857222" sldId="256"/>
        </pc:sldMkLst>
        <pc:spChg chg="mod">
          <ac:chgData name="Lindsay Vautour" userId="S::lvautour@united-church.ca::e85a353d-2799-4edf-884d-40213d31629a" providerId="AD" clId="Web-{A9206AF2-33C8-87C6-9AB2-60E11BEBB84C}" dt="2025-03-11T14:10:11.713" v="3" actId="20577"/>
          <ac:spMkLst>
            <pc:docMk/>
            <pc:sldMk cId="109857222" sldId="256"/>
            <ac:spMk id="2" creationId="{00000000-0000-0000-0000-000000000000}"/>
          </ac:spMkLst>
        </pc:spChg>
        <pc:spChg chg="mod">
          <ac:chgData name="Lindsay Vautour" userId="S::lvautour@united-church.ca::e85a353d-2799-4edf-884d-40213d31629a" providerId="AD" clId="Web-{A9206AF2-33C8-87C6-9AB2-60E11BEBB84C}" dt="2025-03-11T14:10:35.119" v="6" actId="20577"/>
          <ac:spMkLst>
            <pc:docMk/>
            <pc:sldMk cId="109857222" sldId="256"/>
            <ac:spMk id="3" creationId="{00000000-0000-0000-0000-000000000000}"/>
          </ac:spMkLst>
        </pc:spChg>
        <pc:picChg chg="mod">
          <ac:chgData name="Lindsay Vautour" userId="S::lvautour@united-church.ca::e85a353d-2799-4edf-884d-40213d31629a" providerId="AD" clId="Web-{A9206AF2-33C8-87C6-9AB2-60E11BEBB84C}" dt="2025-03-11T14:11:17.417" v="11"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A9206AF2-33C8-87C6-9AB2-60E11BEBB84C}" dt="2025-03-11T14:35:07.155" v="20"/>
        <pc:sldMkLst>
          <pc:docMk/>
          <pc:sldMk cId="439127099" sldId="257"/>
        </pc:sldMkLst>
        <pc:spChg chg="mod">
          <ac:chgData name="Lindsay Vautour" userId="S::lvautour@united-church.ca::e85a353d-2799-4edf-884d-40213d31629a" providerId="AD" clId="Web-{A9206AF2-33C8-87C6-9AB2-60E11BEBB84C}" dt="2025-03-11T14:12:57.777" v="1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pChg chg="mod">
          <ac:chgData name="Lindsay Vautour" userId="S::lvautour@united-church.ca::e85a353d-2799-4edf-884d-40213d31629a" providerId="AD" clId="Web-{3C40AA19-8FB9-BB93-28C6-39E4F4C61EDC}" dt="2025-02-24T19:50:35.009" v="38" actId="1076"/>
          <ac:spMkLst>
            <pc:docMk/>
            <pc:sldMk cId="109857222" sldId="256"/>
            <ac:spMk id="2" creationId="{00000000-0000-0000-0000-000000000000}"/>
          </ac:spMkLst>
        </pc:spChg>
        <pc:spChg chg="mod">
          <ac:chgData name="Lindsay Vautour" userId="S::lvautour@united-church.ca::e85a353d-2799-4edf-884d-40213d31629a" providerId="AD" clId="Web-{3C40AA19-8FB9-BB93-28C6-39E4F4C61EDC}" dt="2025-02-24T19:50:49.931" v="40" actId="1076"/>
          <ac:spMkLst>
            <pc:docMk/>
            <pc:sldMk cId="109857222" sldId="256"/>
            <ac:spMk id="3" creationId="{00000000-0000-0000-0000-000000000000}"/>
          </ac:spMkLst>
        </pc:spChg>
        <pc:spChg chg="add del">
          <ac:chgData name="Lindsay Vautour" userId="S::lvautour@united-church.ca::e85a353d-2799-4edf-884d-40213d31629a" providerId="AD" clId="Web-{3C40AA19-8FB9-BB93-28C6-39E4F4C61EDC}" dt="2025-02-24T19:41:31.989" v="22"/>
          <ac:spMkLst>
            <pc:docMk/>
            <pc:sldMk cId="109857222" sldId="256"/>
            <ac:spMk id="9" creationId="{71B2258F-86CA-4D4D-8270-BC05FCDEBFB3}"/>
          </ac:spMkLst>
        </pc:spChg>
        <pc:spChg chg="add">
          <ac:chgData name="Lindsay Vautour" userId="S::lvautour@united-church.ca::e85a353d-2799-4edf-884d-40213d31629a" providerId="AD" clId="Web-{3C40AA19-8FB9-BB93-28C6-39E4F4C61EDC}" dt="2025-02-24T19:41:32.005" v="23"/>
          <ac:spMkLst>
            <pc:docMk/>
            <pc:sldMk cId="109857222" sldId="256"/>
            <ac:spMk id="11" creationId="{178FB36B-5BFE-42CA-BC60-1115E0D95EEC}"/>
          </ac:spMkLst>
        </pc:spChg>
        <pc:spChg chg="add">
          <ac:chgData name="Lindsay Vautour" userId="S::lvautour@united-church.ca::e85a353d-2799-4edf-884d-40213d31629a" providerId="AD" clId="Web-{3C40AA19-8FB9-BB93-28C6-39E4F4C61EDC}" dt="2025-02-24T19:41:32.005" v="23"/>
          <ac:spMkLst>
            <pc:docMk/>
            <pc:sldMk cId="109857222" sldId="256"/>
            <ac:spMk id="12" creationId="{ECC07320-C2CA-4E29-8481-9D9E143C7788}"/>
          </ac:spMkLst>
        </pc:spChg>
        <pc:picChg chg="add mod ord">
          <ac:chgData name="Lindsay Vautour" userId="S::lvautour@united-church.ca::e85a353d-2799-4edf-884d-40213d31629a" providerId="AD" clId="Web-{3C40AA19-8FB9-BB93-28C6-39E4F4C61EDC}" dt="2025-02-24T19:41:32.005" v="23"/>
          <ac:picMkLst>
            <pc:docMk/>
            <pc:sldMk cId="109857222" sldId="256"/>
            <ac:picMk id="4" creationId="{EB390720-4972-ACFB-6D0C-AA232816F88A}"/>
          </ac:picMkLst>
        </pc:picChg>
        <pc:picChg chg="add">
          <ac:chgData name="Lindsay Vautour" userId="S::lvautour@united-church.ca::e85a353d-2799-4edf-884d-40213d31629a" providerId="AD" clId="Web-{3C40AA19-8FB9-BB93-28C6-39E4F4C61EDC}" dt="2025-02-24T19:50:25.822" v="36"/>
          <ac:picMkLst>
            <pc:docMk/>
            <pc:sldMk cId="109857222" sldId="256"/>
            <ac:picMk id="6" creationId="{766552AE-41AF-C8FA-CB99-9FDA37AA9BAF}"/>
          </ac:picMkLst>
        </pc:picChg>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pChg chg="mod">
          <ac:chgData name="Lindsay Vautour" userId="S::lvautour@united-church.ca::e85a353d-2799-4edf-884d-40213d31629a" providerId="AD" clId="Web-{3C40AA19-8FB9-BB93-28C6-39E4F4C61EDC}" dt="2025-02-24T19:51:03.228" v="41" actId="1076"/>
          <ac:spMkLst>
            <pc:docMk/>
            <pc:sldMk cId="439127099" sldId="257"/>
            <ac:spMk id="2" creationId="{AF778520-C6A6-D61D-298E-04B5099E0C4F}"/>
          </ac:spMkLst>
        </pc:spChg>
        <pc:spChg chg="add del">
          <ac:chgData name="Lindsay Vautour" userId="S::lvautour@united-church.ca::e85a353d-2799-4edf-884d-40213d31629a" providerId="AD" clId="Web-{3C40AA19-8FB9-BB93-28C6-39E4F4C61EDC}" dt="2025-02-24T19:48:43.008" v="32"/>
          <ac:spMkLst>
            <pc:docMk/>
            <pc:sldMk cId="439127099" sldId="257"/>
            <ac:spMk id="7" creationId="{577D6B2E-37A3-429E-A37C-F30ED6487282}"/>
          </ac:spMkLst>
        </pc:spChg>
        <pc:spChg chg="add del">
          <ac:chgData name="Lindsay Vautour" userId="S::lvautour@united-church.ca::e85a353d-2799-4edf-884d-40213d31629a" providerId="AD" clId="Web-{3C40AA19-8FB9-BB93-28C6-39E4F4C61EDC}" dt="2025-02-24T19:48:43.008" v="32"/>
          <ac:spMkLst>
            <pc:docMk/>
            <pc:sldMk cId="439127099" sldId="257"/>
            <ac:spMk id="9" creationId="{5CEAD642-85CF-4750-8432-7C80C901F001}"/>
          </ac:spMkLst>
        </pc:spChg>
        <pc:spChg chg="add del">
          <ac:chgData name="Lindsay Vautour" userId="S::lvautour@united-church.ca::e85a353d-2799-4edf-884d-40213d31629a" providerId="AD" clId="Web-{3C40AA19-8FB9-BB93-28C6-39E4F4C61EDC}" dt="2025-02-24T19:48:43.008" v="32"/>
          <ac:spMkLst>
            <pc:docMk/>
            <pc:sldMk cId="439127099" sldId="257"/>
            <ac:spMk id="11" creationId="{FA33EEAE-15D5-4119-8C1E-89D943F911EF}"/>
          </ac:spMkLst>
        </pc:spChg>
        <pc:spChg chg="add del">
          <ac:chgData name="Lindsay Vautour" userId="S::lvautour@united-church.ca::e85a353d-2799-4edf-884d-40213d31629a" providerId="AD" clId="Web-{3C40AA19-8FB9-BB93-28C6-39E4F4C61EDC}" dt="2025-02-24T19:48:43.008" v="32"/>
          <ac:spMkLst>
            <pc:docMk/>
            <pc:sldMk cId="439127099" sldId="257"/>
            <ac:spMk id="13" creationId="{730D8B3B-9B80-4025-B934-26DC7D7CD231}"/>
          </ac:spMkLst>
        </pc:spChg>
        <pc:spChg chg="add del">
          <ac:chgData name="Lindsay Vautour" userId="S::lvautour@united-church.ca::e85a353d-2799-4edf-884d-40213d31629a" providerId="AD" clId="Web-{3C40AA19-8FB9-BB93-28C6-39E4F4C61EDC}" dt="2025-02-24T19:48:43.008" v="32"/>
          <ac:spMkLst>
            <pc:docMk/>
            <pc:sldMk cId="439127099" sldId="257"/>
            <ac:spMk id="15" creationId="{1064D5D5-227B-4F66-9AEA-46F570E793BD}"/>
          </ac:spMkLst>
        </pc:spChg>
        <pc:spChg chg="add del">
          <ac:chgData name="Lindsay Vautour" userId="S::lvautour@united-church.ca::e85a353d-2799-4edf-884d-40213d31629a" providerId="AD" clId="Web-{3C40AA19-8FB9-BB93-28C6-39E4F4C61EDC}" dt="2025-02-24T19:48:43.008" v="32"/>
          <ac:spMkLst>
            <pc:docMk/>
            <pc:sldMk cId="439127099" sldId="257"/>
            <ac:spMk id="17" creationId="{646B67A4-D328-4747-A82B-65E84FA46368}"/>
          </ac:spMkLst>
        </pc:spChg>
        <pc:spChg chg="add del">
          <ac:chgData name="Lindsay Vautour" userId="S::lvautour@united-church.ca::e85a353d-2799-4edf-884d-40213d31629a" providerId="AD" clId="Web-{3C40AA19-8FB9-BB93-28C6-39E4F4C61EDC}" dt="2025-02-24T19:48:43.008" v="32"/>
          <ac:spMkLst>
            <pc:docMk/>
            <pc:sldMk cId="439127099" sldId="257"/>
            <ac:spMk id="19" creationId="{B5A1B09C-1565-46F8-B70F-621C5EB48A09}"/>
          </ac:spMkLst>
        </pc:spChg>
        <pc:spChg chg="add del">
          <ac:chgData name="Lindsay Vautour" userId="S::lvautour@united-church.ca::e85a353d-2799-4edf-884d-40213d31629a" providerId="AD" clId="Web-{3C40AA19-8FB9-BB93-28C6-39E4F4C61EDC}" dt="2025-02-24T19:48:43.008" v="32"/>
          <ac:spMkLst>
            <pc:docMk/>
            <pc:sldMk cId="439127099" sldId="257"/>
            <ac:spMk id="21" creationId="{8C516CC8-80AC-446C-A56E-9F54B7210402}"/>
          </ac:spMkLst>
        </pc:spChg>
        <pc:spChg chg="add">
          <ac:chgData name="Lindsay Vautour" userId="S::lvautour@united-church.ca::e85a353d-2799-4edf-884d-40213d31629a" providerId="AD" clId="Web-{3C40AA19-8FB9-BB93-28C6-39E4F4C61EDC}" dt="2025-02-24T19:48:43.008" v="33"/>
          <ac:spMkLst>
            <pc:docMk/>
            <pc:sldMk cId="439127099" sldId="257"/>
            <ac:spMk id="23" creationId="{66B332A4-D438-4773-A77F-5ED49A448D9D}"/>
          </ac:spMkLst>
        </pc:spChg>
        <pc:spChg chg="add">
          <ac:chgData name="Lindsay Vautour" userId="S::lvautour@united-church.ca::e85a353d-2799-4edf-884d-40213d31629a" providerId="AD" clId="Web-{3C40AA19-8FB9-BB93-28C6-39E4F4C61EDC}" dt="2025-02-24T19:48:43.008" v="33"/>
          <ac:spMkLst>
            <pc:docMk/>
            <pc:sldMk cId="439127099" sldId="257"/>
            <ac:spMk id="24" creationId="{DF9AD32D-FF05-44F4-BD4D-9CEE89B71EB9}"/>
          </ac:spMkLst>
        </pc:spChg>
        <pc:picChg chg="add mod">
          <ac:chgData name="Lindsay Vautour" userId="S::lvautour@united-church.ca::e85a353d-2799-4edf-884d-40213d31629a" providerId="AD" clId="Web-{3C40AA19-8FB9-BB93-28C6-39E4F4C61EDC}" dt="2025-02-24T19:50:22.806" v="35" actId="1076"/>
          <ac:picMkLst>
            <pc:docMk/>
            <pc:sldMk cId="439127099" sldId="257"/>
            <ac:picMk id="3" creationId="{75A71C43-DFAB-4522-09FD-A678BE6A8ECF}"/>
          </ac:picMkLst>
        </pc:picChg>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Easter is a time of renewal and reflection – a reminder of the boundless grace and love that flow through the world. It is also a time to celebrate the ways that you put love into action through Mission and Service. </a:t>
            </a:r>
          </a:p>
          <a:p>
            <a:r>
              <a:rPr lang="en-US"/>
              <a:t> </a:t>
            </a:r>
          </a:p>
          <a:p>
            <a:r>
              <a:rPr lang="en-US" dirty="0"/>
              <a:t>For 100 years, the faithful generosity of compassionate people like you has helped the United Church of Canada answer Jesus’ call to love and serve. Across Canada and around the world, this support has empowered, and continues to empower, life-changing work. In El Salvador, rural farmers are getting the resources to grow enough food for their families. In Zimbabwe, women are learning skills to build sustainable livelihoods. And these are just two of the countless stories of transformation made possible by Mission and Service partners.  </a:t>
            </a:r>
          </a:p>
          <a:p>
            <a:r>
              <a:rPr lang="en-US"/>
              <a:t> </a:t>
            </a:r>
          </a:p>
          <a:p>
            <a:r>
              <a:rPr lang="en-US" dirty="0"/>
              <a:t>As the church looks toward the next century, this legacy of compassion and justice continues. The impact of every gift, every prayer, and every act of service will echo far into the future, ensuring the church remains a source of love and hope for generations to come. </a:t>
            </a:r>
          </a:p>
          <a:p>
            <a:r>
              <a:rPr lang="en-US"/>
              <a:t> </a:t>
            </a:r>
          </a:p>
          <a:p>
            <a:r>
              <a:rPr lang="en-US" dirty="0"/>
              <a:t>Thank you for the love you show through Mission and Service. With your help, we will move together with compassion into the next 100 years.  </a:t>
            </a: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olorful flowers&#10;&#10;AI-generated content may be incorrect.">
            <a:extLst>
              <a:ext uri="{FF2B5EF4-FFF2-40B4-BE49-F238E27FC236}">
                <a16:creationId xmlns:a16="http://schemas.microsoft.com/office/drawing/2014/main" id="{EB390720-4972-ACFB-6D0C-AA232816F88A}"/>
              </a:ext>
            </a:extLst>
          </p:cNvPr>
          <p:cNvPicPr>
            <a:picLocks noChangeAspect="1"/>
          </p:cNvPicPr>
          <p:nvPr/>
        </p:nvPicPr>
        <p:blipFill>
          <a:blip r:embed="rId2"/>
          <a:srcRect t="23404" b="23404"/>
          <a:stretch/>
        </p:blipFill>
        <p:spPr>
          <a:xfrm rot="16200000">
            <a:off x="216011" y="-214435"/>
            <a:ext cx="6857990" cy="7286881"/>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62857" y="634840"/>
            <a:ext cx="4156965" cy="3140235"/>
          </a:xfrm>
          <a:noFill/>
        </p:spPr>
        <p:txBody>
          <a:bodyPr>
            <a:normAutofit/>
          </a:bodyPr>
          <a:lstStyle/>
          <a:p>
            <a:r>
              <a:rPr lang="en-US" sz="5200" b="1" dirty="0">
                <a:ea typeface="+mj-lt"/>
                <a:cs typeface="+mj-lt"/>
              </a:rPr>
              <a:t>Renewing Hope and Growing Love </a:t>
            </a:r>
            <a:r>
              <a:rPr lang="en-US" sz="5200" dirty="0">
                <a:ea typeface="+mj-lt"/>
                <a:cs typeface="+mj-lt"/>
              </a:rPr>
              <a:t> </a:t>
            </a:r>
            <a:endParaRPr lang="en-US" dirty="0"/>
          </a:p>
        </p:txBody>
      </p:sp>
      <p:sp>
        <p:nvSpPr>
          <p:cNvPr id="3" name="Subtitle 2"/>
          <p:cNvSpPr>
            <a:spLocks noGrp="1"/>
          </p:cNvSpPr>
          <p:nvPr>
            <p:ph type="subTitle" idx="1"/>
          </p:nvPr>
        </p:nvSpPr>
        <p:spPr>
          <a:xfrm>
            <a:off x="8118458" y="4061675"/>
            <a:ext cx="3445766" cy="1485319"/>
          </a:xfrm>
          <a:noFill/>
        </p:spPr>
        <p:txBody>
          <a:bodyPr vert="horz" lIns="91440" tIns="45720" rIns="91440" bIns="45720" rtlCol="0" anchor="t">
            <a:normAutofit/>
          </a:bodyPr>
          <a:lstStyle/>
          <a:p>
            <a:r>
              <a:rPr lang="en-US" i="1" dirty="0">
                <a:ea typeface="+mn-lt"/>
                <a:cs typeface="+mn-lt"/>
              </a:rPr>
              <a:t>Mission and Service</a:t>
            </a:r>
            <a:endParaRPr lang="en-US" i="1" dirty="0"/>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Mission and Service turns love into action – empowering communities, transforming lives, and shaping a future of compassion and justice.</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6" ma:contentTypeDescription="Create a new document." ma:contentTypeScope="" ma:versionID="1ce9c98414cb0c3d85949d3b3f1fa792">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dd0d5c65d1b2c5a91c84fd3593992fa9"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2C9AE3BC-871E-454E-92FC-DC333D082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F54A8DDB-0711-41F2-8677-46A3DBE4AD19}">
  <ds:schemaRefs>
    <ds:schemaRef ds:uri="http://purl.org/dc/terms/"/>
    <ds:schemaRef ds:uri="http://purl.org/dc/elements/1.1/"/>
    <ds:schemaRef ds:uri="eb6d8c5d-5b31-4807-8756-a31b61bec20d"/>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f235ab88-6d95-44b4-9fae-e6e389b95fc3"/>
    <ds:schemaRef ds:uri="51dc2e4b-bf63-4bda-b747-c27924f79ae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256</Words>
  <Application>Microsoft Office PowerPoint</Application>
  <PresentationFormat>Widescreen</PresentationFormat>
  <Paragraphs>11</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Renewing Hope and Growing Love  </vt:lpstr>
      <vt:lpstr>Mission and Service turns love into action – empowering communities, transforming lives, and shaping a future of compassion and justice.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April 20 Renewing Hope and Growing Love  </dc:title>
  <dc:creator>The United Church of Canada</dc:creator>
  <cp:lastModifiedBy>Cara James</cp:lastModifiedBy>
  <cp:revision>104</cp:revision>
  <dcterms:created xsi:type="dcterms:W3CDTF">2025-02-11T15:15:10Z</dcterms:created>
  <dcterms:modified xsi:type="dcterms:W3CDTF">2025-03-11T15:41:54Z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