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3BB01-33C2-255D-BF8C-648EB9D5747B}" v="23" dt="2025-03-11T14:44:58.904"/>
    <p1510:client id="{5703935B-E839-1DD8-DD26-5E834D6789DD}" v="13" dt="2025-03-11T14:37:49.442"/>
    <p1510:client id="{A9206AF2-33C8-87C6-9AB2-60E11BEBB84C}" v="20" dt="2025-03-11T14:12:58.449"/>
    <p1510:client id="{B4E40E54-F57F-3EF1-C69A-60D449A1106A}" v="26" dt="2025-03-11T14:41:36.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10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2024, Mission and Service partner the World Student Christian Federation Asia-Pacific collaborated with the Bangladesh Student Christian Movement on a workshop called “Youth Leading Change: Climate Justice through Cultural Movement.” Through discussions and activities, it aimed to raise awareness among young people about climate challenges and empower them to take local actions. </a:t>
            </a:r>
          </a:p>
          <a:p>
            <a:r>
              <a:rPr lang="en-US" dirty="0"/>
              <a:t> </a:t>
            </a:r>
            <a:endParaRPr lang="en-US" dirty="0">
              <a:ea typeface="Calibri"/>
              <a:cs typeface="Calibri"/>
            </a:endParaRPr>
          </a:p>
          <a:p>
            <a:r>
              <a:rPr lang="en-US"/>
              <a:t>Over four days, 50 passionate students from various regions of Bangladesh came together to address the critical issue of climate change. They explored the severe impacts that climate change has on communities and livelihoods in Bangladesh, particularly the displacement caused by floods. Floods force families to migrate to Dhaka, now one of the world’s most densely populated cities. </a:t>
            </a:r>
          </a:p>
          <a:p>
            <a:r>
              <a:rPr lang="en-US" dirty="0"/>
              <a:t> </a:t>
            </a:r>
            <a:endParaRPr lang="en-US" dirty="0">
              <a:ea typeface="Calibri"/>
              <a:cs typeface="Calibri"/>
            </a:endParaRPr>
          </a:p>
          <a:p>
            <a:r>
              <a:rPr lang="en-US"/>
              <a:t>The heart-wrenching stories of displaced families deeply resonated with the participants, igniting their determination to drive change. Equipped with knowledge and tools, these young leaders are now poised to advocate for climate justice and inspire their communities. </a:t>
            </a:r>
          </a:p>
          <a:p>
            <a:r>
              <a:rPr lang="en-US" dirty="0"/>
              <a:t> </a:t>
            </a:r>
            <a:endParaRPr lang="en-US" dirty="0">
              <a:ea typeface="Calibri"/>
              <a:cs typeface="Calibri"/>
            </a:endParaRPr>
          </a:p>
          <a:p>
            <a:r>
              <a:rPr lang="en-US" dirty="0"/>
              <a:t>Your generous support of Mission and Service helps make empowering work like this possible. Thank you. </a:t>
            </a: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991457" y="749140"/>
            <a:ext cx="4156965" cy="3140235"/>
          </a:xfrm>
          <a:noFill/>
        </p:spPr>
        <p:txBody>
          <a:bodyPr>
            <a:normAutofit fontScale="90000"/>
          </a:bodyPr>
          <a:lstStyle/>
          <a:p>
            <a:r>
              <a:rPr lang="en-US" sz="5200" b="1" dirty="0">
                <a:ea typeface="+mj-lt"/>
                <a:cs typeface="+mj-lt"/>
              </a:rPr>
              <a:t>Changing the Narrative: Young Voices for Climate Justice </a:t>
            </a:r>
            <a:r>
              <a:rPr lang="en-US" sz="5200" dirty="0">
                <a:ea typeface="+mj-lt"/>
                <a:cs typeface="+mj-lt"/>
              </a:rPr>
              <a:t> </a:t>
            </a:r>
            <a:endParaRPr lang="en-US" dirty="0">
              <a:ea typeface="+mj-lt"/>
              <a:cs typeface="+mj-lt"/>
            </a:endParaRPr>
          </a:p>
        </p:txBody>
      </p:sp>
      <p:sp>
        <p:nvSpPr>
          <p:cNvPr id="3" name="Subtitle 2"/>
          <p:cNvSpPr>
            <a:spLocks noGrp="1"/>
          </p:cNvSpPr>
          <p:nvPr>
            <p:ph type="subTitle" idx="1"/>
          </p:nvPr>
        </p:nvSpPr>
        <p:spPr>
          <a:xfrm>
            <a:off x="8118458" y="4061675"/>
            <a:ext cx="3445766" cy="1485319"/>
          </a:xfrm>
          <a:noFill/>
        </p:spPr>
        <p:txBody>
          <a:bodyPr vert="horz" lIns="91440" tIns="45720" rIns="91440" bIns="45720" rtlCol="0" anchor="t">
            <a:normAutofit/>
          </a:bodyPr>
          <a:lstStyle/>
          <a:p>
            <a:r>
              <a:rPr lang="en-US" i="1" dirty="0">
                <a:ea typeface="+mn-lt"/>
                <a:cs typeface="+mn-lt"/>
              </a:rPr>
              <a:t>World Student Christian Federation Asia-Pacific</a:t>
            </a:r>
            <a:endParaRPr lang="en-US" i="1" dirty="0"/>
          </a:p>
        </p:txBody>
      </p:sp>
      <p:pic>
        <p:nvPicPr>
          <p:cNvPr id="5" name="Picture 4" descr="A group of people sitting in a circle&#10;&#10;AI-generated content may be incorrect.">
            <a:extLst>
              <a:ext uri="{FF2B5EF4-FFF2-40B4-BE49-F238E27FC236}">
                <a16:creationId xmlns:a16="http://schemas.microsoft.com/office/drawing/2014/main" id="{C187D254-4601-95A0-0BE0-EE9541947269}"/>
              </a:ext>
            </a:extLst>
          </p:cNvPr>
          <p:cNvPicPr>
            <a:picLocks noChangeAspect="1"/>
          </p:cNvPicPr>
          <p:nvPr/>
        </p:nvPicPr>
        <p:blipFill>
          <a:blip r:embed="rId2"/>
          <a:stretch>
            <a:fillRect/>
          </a:stretch>
        </p:blipFill>
        <p:spPr>
          <a:xfrm>
            <a:off x="-2219325" y="-4762"/>
            <a:ext cx="10210800" cy="6858000"/>
          </a:xfrm>
          <a:prstGeom prst="rect">
            <a:avLst/>
          </a:prstGeom>
        </p:spPr>
      </p:pic>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3"/>
          <a:stretch>
            <a:fillRect/>
          </a:stretch>
        </p:blipFill>
        <p:spPr>
          <a:xfrm>
            <a:off x="2709863" y="5543550"/>
            <a:ext cx="6772275" cy="85725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In Bangladesh, a Mission and Service-supported workshop empowered young leaders to tackle climate justice, turning awareness into action for their communities.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51dc2e4b-bf63-4bda-b747-c27924f79ae2"/>
    <ds:schemaRef ds:uri="http://www.w3.org/XML/1998/namespace"/>
    <ds:schemaRef ds:uri="http://purl.org/dc/dcmitype/"/>
    <ds:schemaRef ds:uri="f235ab88-6d95-44b4-9fae-e6e389b95fc3"/>
    <ds:schemaRef ds:uri="http://schemas.microsoft.com/office/2006/documentManagement/types"/>
    <ds:schemaRef ds:uri="http://purl.org/dc/terms/"/>
    <ds:schemaRef ds:uri="http://schemas.microsoft.com/office/infopath/2007/PartnerControls"/>
    <ds:schemaRef ds:uri="http://purl.org/dc/elements/1.1/"/>
    <ds:schemaRef ds:uri="http://schemas.openxmlformats.org/package/2006/metadata/core-properties"/>
    <ds:schemaRef ds:uri="eb6d8c5d-5b31-4807-8756-a31b61bec20d"/>
    <ds:schemaRef ds:uri="http://schemas.microsoft.com/office/2006/metadata/properties"/>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224</Words>
  <Application>Microsoft Office PowerPoint</Application>
  <PresentationFormat>Widescreen</PresentationFormat>
  <Paragraphs>11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Changing the Narrative: Young Voices for Climate Justice  </vt:lpstr>
      <vt:lpstr>In Bangladesh, a Mission and Service-supported workshop empowered young leaders to tackle climate justice, turning awareness into action for their communities.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April 27 Changing the Narrative: Young Voices for Climate Justice</dc:title>
  <dc:creator>The United Church of Canada</dc:creator>
  <cp:lastModifiedBy>Cara James</cp:lastModifiedBy>
  <cp:revision>118</cp:revision>
  <dcterms:created xsi:type="dcterms:W3CDTF">2025-02-11T15:15:10Z</dcterms:created>
  <dcterms:modified xsi:type="dcterms:W3CDTF">2025-03-11T15:42:35Z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