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3" d="100"/>
          <a:sy n="73" d="100"/>
        </p:scale>
        <p:origin x="5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D194AFB9-A0DC-0B66-523C-9D47EA416C6B}"/>
    <pc:docChg chg="modSld">
      <pc:chgData name="Lindsay Vautour" userId="S::lvautour@united-church.ca::e85a353d-2799-4edf-884d-40213d31629a" providerId="AD" clId="Web-{D194AFB9-A0DC-0B66-523C-9D47EA416C6B}" dt="2025-02-25T15:07:19.369" v="21"/>
      <pc:docMkLst>
        <pc:docMk/>
      </pc:docMkLst>
      <pc:sldChg chg="modSp">
        <pc:chgData name="Lindsay Vautour" userId="S::lvautour@united-church.ca::e85a353d-2799-4edf-884d-40213d31629a" providerId="AD" clId="Web-{D194AFB9-A0DC-0B66-523C-9D47EA416C6B}" dt="2025-02-25T15:06:48.603" v="16" actId="20577"/>
        <pc:sldMkLst>
          <pc:docMk/>
          <pc:sldMk cId="109857222" sldId="256"/>
        </pc:sldMkLst>
        <pc:spChg chg="mod">
          <ac:chgData name="Lindsay Vautour" userId="S::lvautour@united-church.ca::e85a353d-2799-4edf-884d-40213d31629a" providerId="AD" clId="Web-{D194AFB9-A0DC-0B66-523C-9D47EA416C6B}" dt="2025-02-25T15:06:40.259" v="8" actId="20577"/>
          <ac:spMkLst>
            <pc:docMk/>
            <pc:sldMk cId="109857222" sldId="256"/>
            <ac:spMk id="2" creationId="{00000000-0000-0000-0000-000000000000}"/>
          </ac:spMkLst>
        </pc:spChg>
        <pc:spChg chg="mod">
          <ac:chgData name="Lindsay Vautour" userId="S::lvautour@united-church.ca::e85a353d-2799-4edf-884d-40213d31629a" providerId="AD" clId="Web-{D194AFB9-A0DC-0B66-523C-9D47EA416C6B}" dt="2025-02-25T15:06:48.603" v="16" actId="20577"/>
          <ac:spMkLst>
            <pc:docMk/>
            <pc:sldMk cId="109857222" sldId="256"/>
            <ac:spMk id="3" creationId="{00000000-0000-0000-0000-000000000000}"/>
          </ac:spMkLst>
        </pc:spChg>
        <pc:picChg chg="mod">
          <ac:chgData name="Lindsay Vautour" userId="S::lvautour@united-church.ca::e85a353d-2799-4edf-884d-40213d31629a" providerId="AD" clId="Web-{D194AFB9-A0DC-0B66-523C-9D47EA416C6B}" dt="2025-02-25T15:06:24.618" v="0"/>
          <ac:picMkLst>
            <pc:docMk/>
            <pc:sldMk cId="109857222" sldId="256"/>
            <ac:picMk id="4" creationId="{EB390720-4972-ACFB-6D0C-AA232816F88A}"/>
          </ac:picMkLst>
        </pc:picChg>
      </pc:sldChg>
      <pc:sldChg chg="modSp modNotes">
        <pc:chgData name="Lindsay Vautour" userId="S::lvautour@united-church.ca::e85a353d-2799-4edf-884d-40213d31629a" providerId="AD" clId="Web-{D194AFB9-A0DC-0B66-523C-9D47EA416C6B}" dt="2025-02-25T15:07:19.369" v="21"/>
        <pc:sldMkLst>
          <pc:docMk/>
          <pc:sldMk cId="439127099" sldId="257"/>
        </pc:sldMkLst>
        <pc:spChg chg="mod">
          <ac:chgData name="Lindsay Vautour" userId="S::lvautour@united-church.ca::e85a353d-2799-4edf-884d-40213d31629a" providerId="AD" clId="Web-{D194AFB9-A0DC-0B66-523C-9D47EA416C6B}" dt="2025-02-25T15:06:59.822" v="18"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3/6/2025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come the tiny snowdrops, bravely peeking out over the melting snow. Then, the crocuses with their delicate purple petals, followed by the buttery-yellow daffodils. By the time I’m bundling up for Easter service, tulips in every </a:t>
            </a:r>
            <a:r>
              <a:rPr lang="en-US" dirty="0" err="1"/>
              <a:t>colour</a:t>
            </a:r>
            <a:r>
              <a:rPr lang="en-US" dirty="0"/>
              <a:t> of Joseph’s splendid coat are blooming.</a:t>
            </a:r>
          </a:p>
          <a:p>
            <a:r>
              <a:rPr lang="en-US" dirty="0"/>
              <a:t> </a:t>
            </a:r>
            <a:endParaRPr lang="en-US" dirty="0">
              <a:ea typeface="Calibri"/>
              <a:cs typeface="Calibri"/>
            </a:endParaRPr>
          </a:p>
          <a:p>
            <a:r>
              <a:rPr lang="en-US" dirty="0"/>
              <a:t>Spring reminds us of renewal, of hope, of life returning. And in this Easter season, I see that same renewal in the Mission and Service work that your generosity makes possible.</a:t>
            </a:r>
            <a:endParaRPr lang="en-US" dirty="0">
              <a:ea typeface="Calibri"/>
              <a:cs typeface="Calibri"/>
            </a:endParaRPr>
          </a:p>
          <a:p>
            <a:r>
              <a:rPr lang="en-US" dirty="0"/>
              <a:t> </a:t>
            </a:r>
            <a:endParaRPr lang="en-US" dirty="0">
              <a:ea typeface="Calibri"/>
              <a:cs typeface="Calibri"/>
            </a:endParaRPr>
          </a:p>
          <a:p>
            <a:r>
              <a:rPr lang="en-US" dirty="0"/>
              <a:t>Because of you, Mission and Service partners are like the first flowers of spring—blooming where they are needed most. Your compassion takes root and becomes warmth and care for those in crisis, hope for those facing hardship, and new possibilities for communities near and far.</a:t>
            </a:r>
            <a:endParaRPr lang="en-US" dirty="0">
              <a:ea typeface="Calibri"/>
              <a:cs typeface="Calibri"/>
            </a:endParaRPr>
          </a:p>
          <a:p>
            <a:r>
              <a:rPr lang="en-US" dirty="0"/>
              <a:t> </a:t>
            </a:r>
            <a:endParaRPr lang="en-US" dirty="0">
              <a:ea typeface="Calibri"/>
              <a:cs typeface="Calibri"/>
            </a:endParaRPr>
          </a:p>
          <a:p>
            <a:r>
              <a:rPr lang="en-US" dirty="0"/>
              <a:t>Like the crocuses and tulips, our shared ministry blossoms in many forms, responding to the needs of different communities in the ways that will help most. Your support makes this possible, and for that, we are deeply grateful.</a:t>
            </a:r>
            <a:endParaRPr lang="en-US" dirty="0">
              <a:ea typeface="Calibri"/>
              <a:cs typeface="Calibri"/>
            </a:endParaRPr>
          </a:p>
          <a:p>
            <a:r>
              <a:rPr lang="en-US" dirty="0"/>
              <a:t> </a:t>
            </a:r>
            <a:endParaRPr lang="en-US" dirty="0">
              <a:ea typeface="Calibri"/>
              <a:cs typeface="Calibri"/>
            </a:endParaRPr>
          </a:p>
          <a:p>
            <a:r>
              <a:rPr lang="en-US" dirty="0"/>
              <a:t>This Easter, may you be like the first flowers of spring—vibrant, alive, and bringing joy to those around you. In this time of renewal, know that your generosity through Mission and Service will help even more seeds of hope take root and grow. Thank you.</a:t>
            </a: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urple flowers in the snow&#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t="7698" b="7698"/>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8474057" y="533240"/>
            <a:ext cx="3445765" cy="3140235"/>
          </a:xfrm>
          <a:noFill/>
        </p:spPr>
        <p:txBody>
          <a:bodyPr>
            <a:normAutofit/>
          </a:bodyPr>
          <a:lstStyle/>
          <a:p>
            <a:r>
              <a:rPr lang="en-US" sz="5200" b="1" dirty="0"/>
              <a:t>Springtime of the</a:t>
            </a:r>
            <a:br>
              <a:rPr lang="en-US" sz="5200" b="1" dirty="0"/>
            </a:br>
            <a:r>
              <a:rPr lang="en-US" sz="5200" b="1" dirty="0"/>
              <a:t>Spirit</a:t>
            </a:r>
            <a:endParaRPr lang="en-US" dirty="0"/>
          </a:p>
        </p:txBody>
      </p:sp>
      <p:sp>
        <p:nvSpPr>
          <p:cNvPr id="3" name="Subtitle 2"/>
          <p:cNvSpPr>
            <a:spLocks noGrp="1"/>
          </p:cNvSpPr>
          <p:nvPr>
            <p:ph type="subTitle" idx="1"/>
          </p:nvPr>
        </p:nvSpPr>
        <p:spPr>
          <a:xfrm>
            <a:off x="8474058" y="3985475"/>
            <a:ext cx="3445766" cy="1485319"/>
          </a:xfrm>
          <a:noFill/>
        </p:spPr>
        <p:txBody>
          <a:bodyPr vert="horz" lIns="91440" tIns="45720" rIns="91440" bIns="45720" rtlCol="0" anchor="t">
            <a:normAutofit/>
          </a:bodyPr>
          <a:lstStyle/>
          <a:p>
            <a:r>
              <a:rPr lang="en-US" i="1" dirty="0"/>
              <a:t>Mission and Service</a:t>
            </a:r>
            <a:endParaRPr lang="en-US" dirty="0"/>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Mission and Service partners are like the first flowers of spring—blooming where they are needed most.</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3c940ca1-5ff5-4c12-9ecd-e33ede4a829f" ContentTypeId="0x0101" PreviousValue="false"/>
</file>

<file path=customXml/itemProps1.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4A8DDB-0711-41F2-8677-46A3DBE4AD19}">
  <ds:schemaRefs>
    <ds:schemaRef ds:uri="http://purl.org/dc/terms/"/>
    <ds:schemaRef ds:uri="http://schemas.microsoft.com/office/2006/documentManagement/types"/>
    <ds:schemaRef ds:uri="http://schemas.microsoft.com/office/2006/metadata/properties"/>
    <ds:schemaRef ds:uri="f235ab88-6d95-44b4-9fae-e6e389b95fc3"/>
    <ds:schemaRef ds:uri="http://purl.org/dc/dcmitype/"/>
    <ds:schemaRef ds:uri="http://schemas.microsoft.com/office/infopath/2007/PartnerControls"/>
    <ds:schemaRef ds:uri="51dc2e4b-bf63-4bda-b747-c27924f79ae2"/>
    <ds:schemaRef ds:uri="http://www.w3.org/XML/1998/namespace"/>
    <ds:schemaRef ds:uri="http://purl.org/dc/elements/1.1/"/>
    <ds:schemaRef ds:uri="http://schemas.openxmlformats.org/package/2006/metadata/core-properties"/>
    <ds:schemaRef ds:uri="eb6d8c5d-5b31-4807-8756-a31b61bec20d"/>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1B5D6D4C-D6B3-40A1-BF2B-F075316214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269</Words>
  <Application>Microsoft Office PowerPoint</Application>
  <PresentationFormat>Widescreen</PresentationFormat>
  <Paragraphs>13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Springtime of the Spirit</vt:lpstr>
      <vt:lpstr>Mission and Service partners are like the first flowers of spring—blooming where they are needed most.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March 23 Springtime of the Spirit</dc:title>
  <dc:creator>The United Church of Canada</dc:creator>
  <cp:lastModifiedBy>Cara James</cp:lastModifiedBy>
  <cp:revision>56</cp:revision>
  <dcterms:created xsi:type="dcterms:W3CDTF">2025-02-11T15:15:10Z</dcterms:created>
  <dcterms:modified xsi:type="dcterms:W3CDTF">2025-03-06T16:58:13Z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