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3" d="100"/>
          <a:sy n="73" d="100"/>
        </p:scale>
        <p:origin x="5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pChg chg="mod">
          <ac:chgData name="Lindsay Vautour" userId="S::lvautour@united-church.ca::e85a353d-2799-4edf-884d-40213d31629a" providerId="AD" clId="Web-{DD9DB36C-D0E4-22BF-D42E-DCBD495BA923}" dt="2025-02-25T19:18:50.421" v="24" actId="1076"/>
          <ac:spMkLst>
            <pc:docMk/>
            <pc:sldMk cId="109857222" sldId="256"/>
            <ac:spMk id="2" creationId="{00000000-0000-0000-0000-000000000000}"/>
          </ac:spMkLst>
        </pc:spChg>
        <pc:spChg chg="mod">
          <ac:chgData name="Lindsay Vautour" userId="S::lvautour@united-church.ca::e85a353d-2799-4edf-884d-40213d31629a" providerId="AD" clId="Web-{DD9DB36C-D0E4-22BF-D42E-DCBD495BA923}" dt="2025-02-25T19:19:24.343" v="55" actId="20577"/>
          <ac:spMkLst>
            <pc:docMk/>
            <pc:sldMk cId="109857222" sldId="256"/>
            <ac:spMk id="3" creationId="{00000000-0000-0000-0000-000000000000}"/>
          </ac:spMkLst>
        </pc:spChg>
        <pc:picChg chg="add del mod">
          <ac:chgData name="Lindsay Vautour" userId="S::lvautour@united-church.ca::e85a353d-2799-4edf-884d-40213d31629a" providerId="AD" clId="Web-{DD9DB36C-D0E4-22BF-D42E-DCBD495BA923}" dt="2025-02-25T19:18:26.514" v="18" actId="14100"/>
          <ac:picMkLst>
            <pc:docMk/>
            <pc:sldMk cId="109857222" sldId="256"/>
            <ac:picMk id="4" creationId="{EB390720-4972-ACFB-6D0C-AA232816F88A}"/>
          </ac:picMkLst>
        </pc:picChg>
        <pc:picChg chg="add del mod">
          <ac:chgData name="Lindsay Vautour" userId="S::lvautour@united-church.ca::e85a353d-2799-4edf-884d-40213d31629a" providerId="AD" clId="Web-{DD9DB36C-D0E4-22BF-D42E-DCBD495BA923}" dt="2025-02-25T19:18:10.326" v="13"/>
          <ac:picMkLst>
            <pc:docMk/>
            <pc:sldMk cId="109857222" sldId="256"/>
            <ac:picMk id="5" creationId="{D943E1ED-7229-2E69-AFFE-AD333A9B45E3}"/>
          </ac:picMkLst>
        </pc:picChg>
        <pc:picChg chg="add del mod">
          <ac:chgData name="Lindsay Vautour" userId="S::lvautour@united-church.ca::e85a353d-2799-4edf-884d-40213d31629a" providerId="AD" clId="Web-{DD9DB36C-D0E4-22BF-D42E-DCBD495BA923}" dt="2025-02-25T19:18:06.311" v="10"/>
          <ac:picMkLst>
            <pc:docMk/>
            <pc:sldMk cId="109857222" sldId="256"/>
            <ac:picMk id="7" creationId="{C71F41EE-B999-09CF-FB3D-0EF61FAA5B09}"/>
          </ac:picMkLst>
        </pc:picChg>
      </pc:sldChg>
      <pc:sldChg chg="modSp modNotes">
        <pc:chgData name="Lindsay Vautour" userId="S::lvautour@united-church.ca::e85a353d-2799-4edf-884d-40213d31629a" providerId="AD" clId="Web-{DD9DB36C-D0E4-22BF-D42E-DCBD495BA923}" dt="2025-02-25T19:19:59.937" v="61"/>
        <pc:sldMkLst>
          <pc:docMk/>
          <pc:sldMk cId="439127099" sldId="257"/>
        </pc:sldMkLst>
        <pc:spChg chg="mod">
          <ac:chgData name="Lindsay Vautour" userId="S::lvautour@united-church.ca::e85a353d-2799-4edf-884d-40213d31629a" providerId="AD" clId="Web-{DD9DB36C-D0E4-22BF-D42E-DCBD495BA923}" dt="2025-02-25T19:19:53.812" v="5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3/6/2025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India, social and cultural factors limit access to theological education for women in comparison to men. The Rev. B. Silpa Rani is actively encouraging women to pursue theological education and engage in leadership roles.</a:t>
            </a:r>
          </a:p>
          <a:p>
            <a:r>
              <a:rPr lang="en-US" dirty="0"/>
              <a:t> </a:t>
            </a:r>
            <a:endParaRPr lang="en-US" dirty="0">
              <a:ea typeface="Calibri"/>
              <a:cs typeface="Calibri"/>
            </a:endParaRPr>
          </a:p>
          <a:p>
            <a:r>
              <a:rPr lang="en-US"/>
              <a:t>When Silpa started her first degree in Theology, she spent two years as the only woman in a class of 16. Now, years later, as she works on her doctoral dissertation, she has seen a gradual increase in the enrolment of women in theological programs. While this is encouraging, Silpa recognizes that there is still a long journey forward. While she seeks to empower modern women, she is also working to shed light on the experiences of women and minorities of the past.</a:t>
            </a:r>
          </a:p>
          <a:p>
            <a:r>
              <a:rPr lang="en-US" dirty="0"/>
              <a:t> </a:t>
            </a:r>
            <a:endParaRPr lang="en-US" dirty="0">
              <a:ea typeface="Calibri"/>
              <a:cs typeface="Calibri"/>
            </a:endParaRPr>
          </a:p>
          <a:p>
            <a:r>
              <a:rPr lang="en-US"/>
              <a:t>Silpa was the recipient of a theological education scholarship, which paved her way to join the faculty at Bishop's College, Kolkata. She has been exploring the unique identity of the Qumran community within the context of the Dead Sea Scrolls. She is actively researching to identify the women, children, and minority groups of the society, drawing parallels between the Qumran context and contemporary Indian context.</a:t>
            </a:r>
          </a:p>
          <a:p>
            <a:r>
              <a:rPr lang="en-US" dirty="0"/>
              <a:t> </a:t>
            </a:r>
            <a:endParaRPr lang="en-US" dirty="0">
              <a:ea typeface="Calibri"/>
              <a:cs typeface="Calibri"/>
            </a:endParaRPr>
          </a:p>
          <a:p>
            <a:r>
              <a:rPr lang="en-US" dirty="0"/>
              <a:t>Your Mission and Service gifts provide support to leaders like Silpa, who are actively working to empower women and change the world.</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3/6/2025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erson with long black hair and red lipstick smiling&#10;&#10;AI-generated content may be incorrect.">
            <a:extLst>
              <a:ext uri="{FF2B5EF4-FFF2-40B4-BE49-F238E27FC236}">
                <a16:creationId xmlns:a16="http://schemas.microsoft.com/office/drawing/2014/main" id="{EB390720-4972-ACFB-6D0C-AA232816F88A}"/>
              </a:ext>
            </a:extLst>
          </p:cNvPr>
          <p:cNvPicPr>
            <a:picLocks noChangeAspect="1"/>
          </p:cNvPicPr>
          <p:nvPr/>
        </p:nvPicPr>
        <p:blipFill>
          <a:blip r:embed="rId2"/>
          <a:srcRect t="14539" b="14539"/>
          <a:stretch/>
        </p:blipFill>
        <p:spPr>
          <a:xfrm>
            <a:off x="1" y="10"/>
            <a:ext cx="9669642" cy="6857990"/>
          </a:xfrm>
          <a:prstGeom prst="rect">
            <a:avLst/>
          </a:prstGeom>
        </p:spPr>
      </p:pic>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762857" y="634840"/>
            <a:ext cx="4156965" cy="3140235"/>
          </a:xfrm>
          <a:noFill/>
        </p:spPr>
        <p:txBody>
          <a:bodyPr>
            <a:normAutofit fontScale="90000"/>
          </a:bodyPr>
          <a:lstStyle/>
          <a:p>
            <a:r>
              <a:rPr lang="en-US" sz="5200" b="1" dirty="0">
                <a:ea typeface="+mj-lt"/>
                <a:cs typeface="+mj-lt"/>
              </a:rPr>
              <a:t>Breaking Barriers: Women in Theology and Leadership</a:t>
            </a:r>
            <a:endParaRPr lang="en-US" b="1" dirty="0"/>
          </a:p>
        </p:txBody>
      </p:sp>
      <p:sp>
        <p:nvSpPr>
          <p:cNvPr id="3" name="Subtitle 2"/>
          <p:cNvSpPr>
            <a:spLocks noGrp="1"/>
          </p:cNvSpPr>
          <p:nvPr>
            <p:ph type="subTitle" idx="1"/>
          </p:nvPr>
        </p:nvSpPr>
        <p:spPr>
          <a:xfrm>
            <a:off x="8118458" y="4061675"/>
            <a:ext cx="3445766" cy="1485319"/>
          </a:xfrm>
          <a:noFill/>
        </p:spPr>
        <p:txBody>
          <a:bodyPr vert="horz" lIns="91440" tIns="45720" rIns="91440" bIns="45720" rtlCol="0" anchor="t">
            <a:normAutofit/>
          </a:bodyPr>
          <a:lstStyle/>
          <a:p>
            <a:r>
              <a:rPr lang="en-US" i="1" dirty="0"/>
              <a:t>Theological education scholarship</a:t>
            </a:r>
            <a:endParaRPr lang="en-US" dirty="0"/>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The Rev. B. Silpa Rani is actively encouraging women to pursue theological education and engage in leadership roles.</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6" ma:contentTypeDescription="Create a new document." ma:contentTypeScope="" ma:versionID="1ce9c98414cb0c3d85949d3b3f1fa792">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dd0d5c65d1b2c5a91c84fd3593992fa9"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3c940ca1-5ff5-4c12-9ecd-e33ede4a829f" ContentTypeId="0x0101" PreviousValue="false"/>
</file>

<file path=customXml/itemProps1.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2.xml><?xml version="1.0" encoding="utf-8"?>
<ds:datastoreItem xmlns:ds="http://schemas.openxmlformats.org/officeDocument/2006/customXml" ds:itemID="{F54A8DDB-0711-41F2-8677-46A3DBE4AD19}">
  <ds:schemaRefs>
    <ds:schemaRef ds:uri="http://schemas.microsoft.com/office/2006/metadata/properties"/>
    <ds:schemaRef ds:uri="http://www.w3.org/XML/1998/namespace"/>
    <ds:schemaRef ds:uri="http://schemas.microsoft.com/office/2006/documentManagement/types"/>
    <ds:schemaRef ds:uri="http://schemas.openxmlformats.org/package/2006/metadata/core-properties"/>
    <ds:schemaRef ds:uri="eb6d8c5d-5b31-4807-8756-a31b61bec20d"/>
    <ds:schemaRef ds:uri="http://purl.org/dc/dcmitype/"/>
    <ds:schemaRef ds:uri="http://purl.org/dc/elements/1.1/"/>
    <ds:schemaRef ds:uri="http://schemas.microsoft.com/office/infopath/2007/PartnerControls"/>
    <ds:schemaRef ds:uri="f235ab88-6d95-44b4-9fae-e6e389b95fc3"/>
    <ds:schemaRef ds:uri="51dc2e4b-bf63-4bda-b747-c27924f79ae2"/>
    <ds:schemaRef ds:uri="http://purl.org/dc/terms/"/>
  </ds:schemaRefs>
</ds:datastoreItem>
</file>

<file path=customXml/itemProps3.xml><?xml version="1.0" encoding="utf-8"?>
<ds:datastoreItem xmlns:ds="http://schemas.openxmlformats.org/officeDocument/2006/customXml" ds:itemID="{2C9AE3BC-871E-454E-92FC-DC333D082A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B5D6D4C-D6B3-40A1-BF2B-F075316214B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266</Words>
  <Application>Microsoft Office PowerPoint</Application>
  <PresentationFormat>Widescreen</PresentationFormat>
  <Paragraphs>11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Breaking Barriers: Women in Theology and Leadership</vt:lpstr>
      <vt:lpstr>The Rev. B. Silpa Rani is actively encouraging women to pursue theological education and engage in leadership roles.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March 30 Breaking Barriers</dc:title>
  <dc:creator>The United Church of Canada</dc:creator>
  <cp:lastModifiedBy>Cara James</cp:lastModifiedBy>
  <cp:revision>68</cp:revision>
  <dcterms:created xsi:type="dcterms:W3CDTF">2025-02-11T15:15:10Z</dcterms:created>
  <dcterms:modified xsi:type="dcterms:W3CDTF">2025-03-06T16:59:05Z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