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3" d="100"/>
          <a:sy n="73" d="100"/>
        </p:scale>
        <p:origin x="5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Vautour" userId="S::lvautour@united-church.ca::e85a353d-2799-4edf-884d-40213d31629a" providerId="AD" clId="Web-{2B52339C-6503-CC24-4926-0F2D2F3073F4}"/>
    <pc:docChg chg="addSld delSld modSld">
      <pc:chgData name="Lindsay Vautour" userId="S::lvautour@united-church.ca::e85a353d-2799-4edf-884d-40213d31629a" providerId="AD" clId="Web-{2B52339C-6503-CC24-4926-0F2D2F3073F4}" dt="2025-02-12T13:43:01.090" v="42"/>
      <pc:docMkLst>
        <pc:docMk/>
      </pc:docMkLst>
      <pc:sldChg chg="modSp">
        <pc:chgData name="Lindsay Vautour" userId="S::lvautour@united-church.ca::e85a353d-2799-4edf-884d-40213d31629a" providerId="AD" clId="Web-{2B52339C-6503-CC24-4926-0F2D2F3073F4}" dt="2025-02-12T13:42:28.153" v="24" actId="20577"/>
        <pc:sldMkLst>
          <pc:docMk/>
          <pc:sldMk cId="109857222" sldId="256"/>
        </pc:sldMkLst>
        <pc:spChg chg="mod">
          <ac:chgData name="Lindsay Vautour" userId="S::lvautour@united-church.ca::e85a353d-2799-4edf-884d-40213d31629a" providerId="AD" clId="Web-{2B52339C-6503-CC24-4926-0F2D2F3073F4}" dt="2025-02-12T13:42:07.856" v="7" actId="20577"/>
          <ac:spMkLst>
            <pc:docMk/>
            <pc:sldMk cId="109857222" sldId="256"/>
            <ac:spMk id="2" creationId="{00000000-0000-0000-0000-000000000000}"/>
          </ac:spMkLst>
        </pc:spChg>
        <pc:spChg chg="mod">
          <ac:chgData name="Lindsay Vautour" userId="S::lvautour@united-church.ca::e85a353d-2799-4edf-884d-40213d31629a" providerId="AD" clId="Web-{2B52339C-6503-CC24-4926-0F2D2F3073F4}" dt="2025-02-12T13:42:28.153" v="24" actId="20577"/>
          <ac:spMkLst>
            <pc:docMk/>
            <pc:sldMk cId="109857222" sldId="256"/>
            <ac:spMk id="3" creationId="{00000000-0000-0000-0000-000000000000}"/>
          </ac:spMkLst>
        </pc:spChg>
      </pc:sldChg>
      <pc:sldChg chg="delSp modSp new">
        <pc:chgData name="Lindsay Vautour" userId="S::lvautour@united-church.ca::e85a353d-2799-4edf-884d-40213d31629a" providerId="AD" clId="Web-{2B52339C-6503-CC24-4926-0F2D2F3073F4}" dt="2025-02-12T13:43:01.090" v="42"/>
        <pc:sldMkLst>
          <pc:docMk/>
          <pc:sldMk cId="439127099" sldId="257"/>
        </pc:sldMkLst>
        <pc:spChg chg="mod">
          <ac:chgData name="Lindsay Vautour" userId="S::lvautour@united-church.ca::e85a353d-2799-4edf-884d-40213d31629a" providerId="AD" clId="Web-{2B52339C-6503-CC24-4926-0F2D2F3073F4}" dt="2025-02-12T13:43:01.090" v="42"/>
          <ac:spMkLst>
            <pc:docMk/>
            <pc:sldMk cId="439127099" sldId="257"/>
            <ac:spMk id="2" creationId="{AF778520-C6A6-D61D-298E-04B5099E0C4F}"/>
          </ac:spMkLst>
        </pc:spChg>
        <pc:spChg chg="del">
          <ac:chgData name="Lindsay Vautour" userId="S::lvautour@united-church.ca::e85a353d-2799-4edf-884d-40213d31629a" providerId="AD" clId="Web-{2B52339C-6503-CC24-4926-0F2D2F3073F4}" dt="2025-02-12T13:42:47.700" v="39"/>
          <ac:spMkLst>
            <pc:docMk/>
            <pc:sldMk cId="439127099" sldId="257"/>
            <ac:spMk id="3" creationId="{6AF38191-07E1-2E67-547D-761422DF7A2A}"/>
          </ac:spMkLst>
        </pc:spChg>
      </pc:sldChg>
      <pc:sldChg chg="modSp new del">
        <pc:chgData name="Lindsay Vautour" userId="S::lvautour@united-church.ca::e85a353d-2799-4edf-884d-40213d31629a" providerId="AD" clId="Web-{2B52339C-6503-CC24-4926-0F2D2F3073F4}" dt="2025-02-12T13:42:34.137" v="30"/>
        <pc:sldMkLst>
          <pc:docMk/>
          <pc:sldMk cId="4206848432" sldId="257"/>
        </pc:sldMkLst>
        <pc:spChg chg="mod">
          <ac:chgData name="Lindsay Vautour" userId="S::lvautour@united-church.ca::e85a353d-2799-4edf-884d-40213d31629a" providerId="AD" clId="Web-{2B52339C-6503-CC24-4926-0F2D2F3073F4}" dt="2025-02-12T13:42:33.653" v="29" actId="20577"/>
          <ac:spMkLst>
            <pc:docMk/>
            <pc:sldMk cId="4206848432" sldId="257"/>
            <ac:spMk id="3" creationId="{FC5B5033-B20D-6F88-D1AC-685B8E54D0AA}"/>
          </ac:spMkLst>
        </pc:spChg>
      </pc:sldChg>
    </pc:docChg>
  </pc:docChgLst>
  <pc:docChgLst>
    <pc:chgData name="Lindsay Vautour" userId="S::lvautour@united-church.ca::e85a353d-2799-4edf-884d-40213d31629a" providerId="AD" clId="Web-{C8543648-C14D-5523-8B73-CEE174DE3B05}"/>
    <pc:docChg chg="modSld">
      <pc:chgData name="Lindsay Vautour" userId="S::lvautour@united-church.ca::e85a353d-2799-4edf-884d-40213d31629a" providerId="AD" clId="Web-{C8543648-C14D-5523-8B73-CEE174DE3B05}" dt="2025-02-25T14:56:02.154" v="30"/>
      <pc:docMkLst>
        <pc:docMk/>
      </pc:docMkLst>
      <pc:sldChg chg="addSp delSp modSp">
        <pc:chgData name="Lindsay Vautour" userId="S::lvautour@united-church.ca::e85a353d-2799-4edf-884d-40213d31629a" providerId="AD" clId="Web-{C8543648-C14D-5523-8B73-CEE174DE3B05}" dt="2025-02-25T14:54:16.637" v="26" actId="1076"/>
        <pc:sldMkLst>
          <pc:docMk/>
          <pc:sldMk cId="109857222" sldId="256"/>
        </pc:sldMkLst>
        <pc:spChg chg="mod">
          <ac:chgData name="Lindsay Vautour" userId="S::lvautour@united-church.ca::e85a353d-2799-4edf-884d-40213d31629a" providerId="AD" clId="Web-{C8543648-C14D-5523-8B73-CEE174DE3B05}" dt="2025-02-25T14:54:16.637" v="26" actId="1076"/>
          <ac:spMkLst>
            <pc:docMk/>
            <pc:sldMk cId="109857222" sldId="256"/>
            <ac:spMk id="2" creationId="{00000000-0000-0000-0000-000000000000}"/>
          </ac:spMkLst>
        </pc:spChg>
        <pc:spChg chg="mod">
          <ac:chgData name="Lindsay Vautour" userId="S::lvautour@united-church.ca::e85a353d-2799-4edf-884d-40213d31629a" providerId="AD" clId="Web-{C8543648-C14D-5523-8B73-CEE174DE3B05}" dt="2025-02-25T14:54:13.153" v="25" actId="1076"/>
          <ac:spMkLst>
            <pc:docMk/>
            <pc:sldMk cId="109857222" sldId="256"/>
            <ac:spMk id="3" creationId="{00000000-0000-0000-0000-000000000000}"/>
          </ac:spMkLst>
        </pc:spChg>
        <pc:picChg chg="del">
          <ac:chgData name="Lindsay Vautour" userId="S::lvautour@united-church.ca::e85a353d-2799-4edf-884d-40213d31629a" providerId="AD" clId="Web-{C8543648-C14D-5523-8B73-CEE174DE3B05}" dt="2025-02-25T14:53:01.027" v="2"/>
          <ac:picMkLst>
            <pc:docMk/>
            <pc:sldMk cId="109857222" sldId="256"/>
            <ac:picMk id="4" creationId="{EB390720-4972-ACFB-6D0C-AA232816F88A}"/>
          </ac:picMkLst>
        </pc:picChg>
        <pc:picChg chg="add mod">
          <ac:chgData name="Lindsay Vautour" userId="S::lvautour@united-church.ca::e85a353d-2799-4edf-884d-40213d31629a" providerId="AD" clId="Web-{C8543648-C14D-5523-8B73-CEE174DE3B05}" dt="2025-02-25T14:53:22.465" v="7" actId="14100"/>
          <ac:picMkLst>
            <pc:docMk/>
            <pc:sldMk cId="109857222" sldId="256"/>
            <ac:picMk id="5" creationId="{998C7621-14A9-A5AB-C2F7-B436CE1DC0A9}"/>
          </ac:picMkLst>
        </pc:picChg>
      </pc:sldChg>
      <pc:sldChg chg="modSp modNotes">
        <pc:chgData name="Lindsay Vautour" userId="S::lvautour@united-church.ca::e85a353d-2799-4edf-884d-40213d31629a" providerId="AD" clId="Web-{C8543648-C14D-5523-8B73-CEE174DE3B05}" dt="2025-02-25T14:56:02.154" v="30"/>
        <pc:sldMkLst>
          <pc:docMk/>
          <pc:sldMk cId="439127099" sldId="257"/>
        </pc:sldMkLst>
        <pc:spChg chg="mod">
          <ac:chgData name="Lindsay Vautour" userId="S::lvautour@united-church.ca::e85a353d-2799-4edf-884d-40213d31629a" providerId="AD" clId="Web-{C8543648-C14D-5523-8B73-CEE174DE3B05}" dt="2025-02-25T14:54:33.169" v="28"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334F2729-1DB5-9084-DB44-3C85306318B6}"/>
    <pc:docChg chg="addSld delSld modSld">
      <pc:chgData name="Lindsay Vautour" userId="S::lvautour@united-church.ca::e85a353d-2799-4edf-884d-40213d31629a" providerId="AD" clId="Web-{334F2729-1DB5-9084-DB44-3C85306318B6}" dt="2025-02-13T16:44:24.418" v="20" actId="20577"/>
      <pc:docMkLst>
        <pc:docMk/>
      </pc:docMkLst>
      <pc:sldChg chg="new del">
        <pc:chgData name="Lindsay Vautour" userId="S::lvautour@united-church.ca::e85a353d-2799-4edf-884d-40213d31629a" providerId="AD" clId="Web-{334F2729-1DB5-9084-DB44-3C85306318B6}" dt="2025-02-13T16:42:45.056" v="1"/>
        <pc:sldMkLst>
          <pc:docMk/>
          <pc:sldMk cId="2068576641" sldId="258"/>
        </pc:sldMkLst>
      </pc:sldChg>
      <pc:sldChg chg="modSp add replId">
        <pc:chgData name="Lindsay Vautour" userId="S::lvautour@united-church.ca::e85a353d-2799-4edf-884d-40213d31629a" providerId="AD" clId="Web-{334F2729-1DB5-9084-DB44-3C85306318B6}" dt="2025-02-13T16:43:13.010" v="9" actId="20577"/>
        <pc:sldMkLst>
          <pc:docMk/>
          <pc:sldMk cId="4283170873" sldId="258"/>
        </pc:sldMkLst>
        <pc:spChg chg="mod">
          <ac:chgData name="Lindsay Vautour" userId="S::lvautour@united-church.ca::e85a353d-2799-4edf-884d-40213d31629a" providerId="AD" clId="Web-{334F2729-1DB5-9084-DB44-3C85306318B6}" dt="2025-02-13T16:43:13.010" v="9" actId="20577"/>
          <ac:spMkLst>
            <pc:docMk/>
            <pc:sldMk cId="4283170873" sldId="258"/>
            <ac:spMk id="2" creationId="{5C2F951E-D7C7-7B8D-7536-E4316CADCC4E}"/>
          </ac:spMkLst>
        </pc:spChg>
      </pc:sldChg>
      <pc:sldChg chg="modSp add replId">
        <pc:chgData name="Lindsay Vautour" userId="S::lvautour@united-church.ca::e85a353d-2799-4edf-884d-40213d31629a" providerId="AD" clId="Web-{334F2729-1DB5-9084-DB44-3C85306318B6}" dt="2025-02-13T16:43:58.511" v="13" actId="20577"/>
        <pc:sldMkLst>
          <pc:docMk/>
          <pc:sldMk cId="1784522442" sldId="259"/>
        </pc:sldMkLst>
        <pc:spChg chg="mod">
          <ac:chgData name="Lindsay Vautour" userId="S::lvautour@united-church.ca::e85a353d-2799-4edf-884d-40213d31629a" providerId="AD" clId="Web-{334F2729-1DB5-9084-DB44-3C85306318B6}" dt="2025-02-13T16:43:58.511" v="13" actId="20577"/>
          <ac:spMkLst>
            <pc:docMk/>
            <pc:sldMk cId="1784522442" sldId="259"/>
            <ac:spMk id="2" creationId="{09BE5E3F-925A-82EA-C86B-733BDEAF0ED4}"/>
          </ac:spMkLst>
        </pc:spChg>
      </pc:sldChg>
      <pc:sldChg chg="modSp add replId">
        <pc:chgData name="Lindsay Vautour" userId="S::lvautour@united-church.ca::e85a353d-2799-4edf-884d-40213d31629a" providerId="AD" clId="Web-{334F2729-1DB5-9084-DB44-3C85306318B6}" dt="2025-02-13T16:44:24.418" v="20" actId="20577"/>
        <pc:sldMkLst>
          <pc:docMk/>
          <pc:sldMk cId="4155905485" sldId="260"/>
        </pc:sldMkLst>
        <pc:spChg chg="mod">
          <ac:chgData name="Lindsay Vautour" userId="S::lvautour@united-church.ca::e85a353d-2799-4edf-884d-40213d31629a" providerId="AD" clId="Web-{334F2729-1DB5-9084-DB44-3C85306318B6}" dt="2025-02-13T16:44:24.418" v="20" actId="20577"/>
          <ac:spMkLst>
            <pc:docMk/>
            <pc:sldMk cId="4155905485" sldId="260"/>
            <ac:spMk id="2" creationId="{E5F96C65-E56D-E5B4-4CD1-788D9E6C9536}"/>
          </ac:spMkLst>
        </pc:spChg>
      </pc:sldChg>
    </pc:docChg>
  </pc:docChgLst>
  <pc:docChgLst>
    <pc:chgData name="Lindsay Vautour" userId="S::lvautour@united-church.ca::e85a353d-2799-4edf-884d-40213d31629a" providerId="AD" clId="Web-{3C40AA19-8FB9-BB93-28C6-39E4F4C61EDC}"/>
    <pc:docChg chg="delSld modSld">
      <pc:chgData name="Lindsay Vautour" userId="S::lvautour@united-church.ca::e85a353d-2799-4edf-884d-40213d31629a" providerId="AD" clId="Web-{3C40AA19-8FB9-BB93-28C6-39E4F4C61EDC}" dt="2025-02-24T19:51:03.228" v="41" actId="1076"/>
      <pc:docMkLst>
        <pc:docMk/>
      </pc:docMkLst>
      <pc:sldChg chg="addSp delSp modSp mod setBg setClrOvrMap">
        <pc:chgData name="Lindsay Vautour" userId="S::lvautour@united-church.ca::e85a353d-2799-4edf-884d-40213d31629a" providerId="AD" clId="Web-{3C40AA19-8FB9-BB93-28C6-39E4F4C61EDC}" dt="2025-02-24T19:50:49.931" v="40" actId="1076"/>
        <pc:sldMkLst>
          <pc:docMk/>
          <pc:sldMk cId="109857222" sldId="256"/>
        </pc:sldMkLst>
        <pc:spChg chg="mod">
          <ac:chgData name="Lindsay Vautour" userId="S::lvautour@united-church.ca::e85a353d-2799-4edf-884d-40213d31629a" providerId="AD" clId="Web-{3C40AA19-8FB9-BB93-28C6-39E4F4C61EDC}" dt="2025-02-24T19:50:35.009" v="38" actId="1076"/>
          <ac:spMkLst>
            <pc:docMk/>
            <pc:sldMk cId="109857222" sldId="256"/>
            <ac:spMk id="2" creationId="{00000000-0000-0000-0000-000000000000}"/>
          </ac:spMkLst>
        </pc:spChg>
        <pc:spChg chg="mod">
          <ac:chgData name="Lindsay Vautour" userId="S::lvautour@united-church.ca::e85a353d-2799-4edf-884d-40213d31629a" providerId="AD" clId="Web-{3C40AA19-8FB9-BB93-28C6-39E4F4C61EDC}" dt="2025-02-24T19:50:49.931" v="40" actId="1076"/>
          <ac:spMkLst>
            <pc:docMk/>
            <pc:sldMk cId="109857222" sldId="256"/>
            <ac:spMk id="3" creationId="{00000000-0000-0000-0000-000000000000}"/>
          </ac:spMkLst>
        </pc:spChg>
        <pc:spChg chg="add del">
          <ac:chgData name="Lindsay Vautour" userId="S::lvautour@united-church.ca::e85a353d-2799-4edf-884d-40213d31629a" providerId="AD" clId="Web-{3C40AA19-8FB9-BB93-28C6-39E4F4C61EDC}" dt="2025-02-24T19:41:31.989" v="22"/>
          <ac:spMkLst>
            <pc:docMk/>
            <pc:sldMk cId="109857222" sldId="256"/>
            <ac:spMk id="9" creationId="{71B2258F-86CA-4D4D-8270-BC05FCDEBFB3}"/>
          </ac:spMkLst>
        </pc:spChg>
        <pc:spChg chg="add">
          <ac:chgData name="Lindsay Vautour" userId="S::lvautour@united-church.ca::e85a353d-2799-4edf-884d-40213d31629a" providerId="AD" clId="Web-{3C40AA19-8FB9-BB93-28C6-39E4F4C61EDC}" dt="2025-02-24T19:41:32.005" v="23"/>
          <ac:spMkLst>
            <pc:docMk/>
            <pc:sldMk cId="109857222" sldId="256"/>
            <ac:spMk id="11" creationId="{178FB36B-5BFE-42CA-BC60-1115E0D95EEC}"/>
          </ac:spMkLst>
        </pc:spChg>
        <pc:spChg chg="add">
          <ac:chgData name="Lindsay Vautour" userId="S::lvautour@united-church.ca::e85a353d-2799-4edf-884d-40213d31629a" providerId="AD" clId="Web-{3C40AA19-8FB9-BB93-28C6-39E4F4C61EDC}" dt="2025-02-24T19:41:32.005" v="23"/>
          <ac:spMkLst>
            <pc:docMk/>
            <pc:sldMk cId="109857222" sldId="256"/>
            <ac:spMk id="12" creationId="{ECC07320-C2CA-4E29-8481-9D9E143C7788}"/>
          </ac:spMkLst>
        </pc:spChg>
        <pc:picChg chg="add mod ord">
          <ac:chgData name="Lindsay Vautour" userId="S::lvautour@united-church.ca::e85a353d-2799-4edf-884d-40213d31629a" providerId="AD" clId="Web-{3C40AA19-8FB9-BB93-28C6-39E4F4C61EDC}" dt="2025-02-24T19:41:32.005" v="23"/>
          <ac:picMkLst>
            <pc:docMk/>
            <pc:sldMk cId="109857222" sldId="256"/>
            <ac:picMk id="4" creationId="{EB390720-4972-ACFB-6D0C-AA232816F88A}"/>
          </ac:picMkLst>
        </pc:picChg>
        <pc:picChg chg="add">
          <ac:chgData name="Lindsay Vautour" userId="S::lvautour@united-church.ca::e85a353d-2799-4edf-884d-40213d31629a" providerId="AD" clId="Web-{3C40AA19-8FB9-BB93-28C6-39E4F4C61EDC}" dt="2025-02-24T19:50:25.822" v="36"/>
          <ac:picMkLst>
            <pc:docMk/>
            <pc:sldMk cId="109857222" sldId="256"/>
            <ac:picMk id="6" creationId="{766552AE-41AF-C8FA-CB99-9FDA37AA9BAF}"/>
          </ac:picMkLst>
        </pc:picChg>
      </pc:sldChg>
      <pc:sldChg chg="addSp delSp modSp mod setBg setClrOvrMap">
        <pc:chgData name="Lindsay Vautour" userId="S::lvautour@united-church.ca::e85a353d-2799-4edf-884d-40213d31629a" providerId="AD" clId="Web-{3C40AA19-8FB9-BB93-28C6-39E4F4C61EDC}" dt="2025-02-24T19:51:03.228" v="41" actId="1076"/>
        <pc:sldMkLst>
          <pc:docMk/>
          <pc:sldMk cId="439127099" sldId="257"/>
        </pc:sldMkLst>
        <pc:spChg chg="mod">
          <ac:chgData name="Lindsay Vautour" userId="S::lvautour@united-church.ca::e85a353d-2799-4edf-884d-40213d31629a" providerId="AD" clId="Web-{3C40AA19-8FB9-BB93-28C6-39E4F4C61EDC}" dt="2025-02-24T19:51:03.228" v="41" actId="1076"/>
          <ac:spMkLst>
            <pc:docMk/>
            <pc:sldMk cId="439127099" sldId="257"/>
            <ac:spMk id="2" creationId="{AF778520-C6A6-D61D-298E-04B5099E0C4F}"/>
          </ac:spMkLst>
        </pc:spChg>
        <pc:spChg chg="add del">
          <ac:chgData name="Lindsay Vautour" userId="S::lvautour@united-church.ca::e85a353d-2799-4edf-884d-40213d31629a" providerId="AD" clId="Web-{3C40AA19-8FB9-BB93-28C6-39E4F4C61EDC}" dt="2025-02-24T19:48:43.008" v="32"/>
          <ac:spMkLst>
            <pc:docMk/>
            <pc:sldMk cId="439127099" sldId="257"/>
            <ac:spMk id="7" creationId="{577D6B2E-37A3-429E-A37C-F30ED6487282}"/>
          </ac:spMkLst>
        </pc:spChg>
        <pc:spChg chg="add del">
          <ac:chgData name="Lindsay Vautour" userId="S::lvautour@united-church.ca::e85a353d-2799-4edf-884d-40213d31629a" providerId="AD" clId="Web-{3C40AA19-8FB9-BB93-28C6-39E4F4C61EDC}" dt="2025-02-24T19:48:43.008" v="32"/>
          <ac:spMkLst>
            <pc:docMk/>
            <pc:sldMk cId="439127099" sldId="257"/>
            <ac:spMk id="9" creationId="{5CEAD642-85CF-4750-8432-7C80C901F001}"/>
          </ac:spMkLst>
        </pc:spChg>
        <pc:spChg chg="add del">
          <ac:chgData name="Lindsay Vautour" userId="S::lvautour@united-church.ca::e85a353d-2799-4edf-884d-40213d31629a" providerId="AD" clId="Web-{3C40AA19-8FB9-BB93-28C6-39E4F4C61EDC}" dt="2025-02-24T19:48:43.008" v="32"/>
          <ac:spMkLst>
            <pc:docMk/>
            <pc:sldMk cId="439127099" sldId="257"/>
            <ac:spMk id="11" creationId="{FA33EEAE-15D5-4119-8C1E-89D943F911EF}"/>
          </ac:spMkLst>
        </pc:spChg>
        <pc:spChg chg="add del">
          <ac:chgData name="Lindsay Vautour" userId="S::lvautour@united-church.ca::e85a353d-2799-4edf-884d-40213d31629a" providerId="AD" clId="Web-{3C40AA19-8FB9-BB93-28C6-39E4F4C61EDC}" dt="2025-02-24T19:48:43.008" v="32"/>
          <ac:spMkLst>
            <pc:docMk/>
            <pc:sldMk cId="439127099" sldId="257"/>
            <ac:spMk id="13" creationId="{730D8B3B-9B80-4025-B934-26DC7D7CD231}"/>
          </ac:spMkLst>
        </pc:spChg>
        <pc:spChg chg="add del">
          <ac:chgData name="Lindsay Vautour" userId="S::lvautour@united-church.ca::e85a353d-2799-4edf-884d-40213d31629a" providerId="AD" clId="Web-{3C40AA19-8FB9-BB93-28C6-39E4F4C61EDC}" dt="2025-02-24T19:48:43.008" v="32"/>
          <ac:spMkLst>
            <pc:docMk/>
            <pc:sldMk cId="439127099" sldId="257"/>
            <ac:spMk id="15" creationId="{1064D5D5-227B-4F66-9AEA-46F570E793BD}"/>
          </ac:spMkLst>
        </pc:spChg>
        <pc:spChg chg="add del">
          <ac:chgData name="Lindsay Vautour" userId="S::lvautour@united-church.ca::e85a353d-2799-4edf-884d-40213d31629a" providerId="AD" clId="Web-{3C40AA19-8FB9-BB93-28C6-39E4F4C61EDC}" dt="2025-02-24T19:48:43.008" v="32"/>
          <ac:spMkLst>
            <pc:docMk/>
            <pc:sldMk cId="439127099" sldId="257"/>
            <ac:spMk id="17" creationId="{646B67A4-D328-4747-A82B-65E84FA46368}"/>
          </ac:spMkLst>
        </pc:spChg>
        <pc:spChg chg="add del">
          <ac:chgData name="Lindsay Vautour" userId="S::lvautour@united-church.ca::e85a353d-2799-4edf-884d-40213d31629a" providerId="AD" clId="Web-{3C40AA19-8FB9-BB93-28C6-39E4F4C61EDC}" dt="2025-02-24T19:48:43.008" v="32"/>
          <ac:spMkLst>
            <pc:docMk/>
            <pc:sldMk cId="439127099" sldId="257"/>
            <ac:spMk id="19" creationId="{B5A1B09C-1565-46F8-B70F-621C5EB48A09}"/>
          </ac:spMkLst>
        </pc:spChg>
        <pc:spChg chg="add del">
          <ac:chgData name="Lindsay Vautour" userId="S::lvautour@united-church.ca::e85a353d-2799-4edf-884d-40213d31629a" providerId="AD" clId="Web-{3C40AA19-8FB9-BB93-28C6-39E4F4C61EDC}" dt="2025-02-24T19:48:43.008" v="32"/>
          <ac:spMkLst>
            <pc:docMk/>
            <pc:sldMk cId="439127099" sldId="257"/>
            <ac:spMk id="21" creationId="{8C516CC8-80AC-446C-A56E-9F54B7210402}"/>
          </ac:spMkLst>
        </pc:spChg>
        <pc:spChg chg="add">
          <ac:chgData name="Lindsay Vautour" userId="S::lvautour@united-church.ca::e85a353d-2799-4edf-884d-40213d31629a" providerId="AD" clId="Web-{3C40AA19-8FB9-BB93-28C6-39E4F4C61EDC}" dt="2025-02-24T19:48:43.008" v="33"/>
          <ac:spMkLst>
            <pc:docMk/>
            <pc:sldMk cId="439127099" sldId="257"/>
            <ac:spMk id="23" creationId="{66B332A4-D438-4773-A77F-5ED49A448D9D}"/>
          </ac:spMkLst>
        </pc:spChg>
        <pc:spChg chg="add">
          <ac:chgData name="Lindsay Vautour" userId="S::lvautour@united-church.ca::e85a353d-2799-4edf-884d-40213d31629a" providerId="AD" clId="Web-{3C40AA19-8FB9-BB93-28C6-39E4F4C61EDC}" dt="2025-02-24T19:48:43.008" v="33"/>
          <ac:spMkLst>
            <pc:docMk/>
            <pc:sldMk cId="439127099" sldId="257"/>
            <ac:spMk id="24" creationId="{DF9AD32D-FF05-44F4-BD4D-9CEE89B71EB9}"/>
          </ac:spMkLst>
        </pc:spChg>
        <pc:picChg chg="add mod">
          <ac:chgData name="Lindsay Vautour" userId="S::lvautour@united-church.ca::e85a353d-2799-4edf-884d-40213d31629a" providerId="AD" clId="Web-{3C40AA19-8FB9-BB93-28C6-39E4F4C61EDC}" dt="2025-02-24T19:50:22.806" v="35" actId="1076"/>
          <ac:picMkLst>
            <pc:docMk/>
            <pc:sldMk cId="439127099" sldId="257"/>
            <ac:picMk id="3" creationId="{75A71C43-DFAB-4522-09FD-A678BE6A8ECF}"/>
          </ac:picMkLst>
        </pc:picChg>
      </pc:sldChg>
      <pc:sldChg chg="del">
        <pc:chgData name="Lindsay Vautour" userId="S::lvautour@united-church.ca::e85a353d-2799-4edf-884d-40213d31629a" providerId="AD" clId="Web-{3C40AA19-8FB9-BB93-28C6-39E4F4C61EDC}" dt="2025-02-24T19:39:21.535" v="0"/>
        <pc:sldMkLst>
          <pc:docMk/>
          <pc:sldMk cId="4283170873" sldId="258"/>
        </pc:sldMkLst>
      </pc:sldChg>
      <pc:sldChg chg="del">
        <pc:chgData name="Lindsay Vautour" userId="S::lvautour@united-church.ca::e85a353d-2799-4edf-884d-40213d31629a" providerId="AD" clId="Web-{3C40AA19-8FB9-BB93-28C6-39E4F4C61EDC}" dt="2025-02-24T19:39:22.582" v="1"/>
        <pc:sldMkLst>
          <pc:docMk/>
          <pc:sldMk cId="1784522442" sldId="259"/>
        </pc:sldMkLst>
      </pc:sldChg>
      <pc:sldChg chg="del">
        <pc:chgData name="Lindsay Vautour" userId="S::lvautour@united-church.ca::e85a353d-2799-4edf-884d-40213d31629a" providerId="AD" clId="Web-{3C40AA19-8FB9-BB93-28C6-39E4F4C61EDC}" dt="2025-02-24T19:39:23.160" v="2"/>
        <pc:sldMkLst>
          <pc:docMk/>
          <pc:sldMk cId="4155905485" sldId="260"/>
        </pc:sldMkLst>
      </pc:sldChg>
    </pc:docChg>
  </pc:docChgLst>
  <pc:docChgLst>
    <pc:chgData name="Lindsay Vautour" userId="S::lvautour@united-church.ca::e85a353d-2799-4edf-884d-40213d31629a" providerId="AD" clId="Web-{F2E334D3-6E1C-D709-A79B-996BEC801833}"/>
    <pc:docChg chg="modSld">
      <pc:chgData name="Lindsay Vautour" userId="S::lvautour@united-church.ca::e85a353d-2799-4edf-884d-40213d31629a" providerId="AD" clId="Web-{F2E334D3-6E1C-D709-A79B-996BEC801833}" dt="2025-02-25T14:45:42.586" v="4" actId="1076"/>
      <pc:docMkLst>
        <pc:docMk/>
      </pc:docMkLst>
      <pc:sldChg chg="modSp">
        <pc:chgData name="Lindsay Vautour" userId="S::lvautour@united-church.ca::e85a353d-2799-4edf-884d-40213d31629a" providerId="AD" clId="Web-{F2E334D3-6E1C-D709-A79B-996BEC801833}" dt="2025-02-25T14:45:42.586" v="4" actId="1076"/>
        <pc:sldMkLst>
          <pc:docMk/>
          <pc:sldMk cId="439127099" sldId="257"/>
        </pc:sldMkLst>
        <pc:spChg chg="mod">
          <ac:chgData name="Lindsay Vautour" userId="S::lvautour@united-church.ca::e85a353d-2799-4edf-884d-40213d31629a" providerId="AD" clId="Web-{F2E334D3-6E1C-D709-A79B-996BEC801833}" dt="2025-02-25T14:45:42.586" v="4" actId="1076"/>
          <ac:spMkLst>
            <pc:docMk/>
            <pc:sldMk cId="439127099" sldId="257"/>
            <ac:spMk id="2" creationId="{AF778520-C6A6-D61D-298E-04B5099E0C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F59E0-D444-4331-B0C2-257F2F5BB7E4}" type="datetimeFigureOut">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7449B-F631-464C-94ED-A21A51919979}" type="slidenum">
              <a:t>‹#›</a:t>
            </a:fld>
            <a:endParaRPr lang="en-US"/>
          </a:p>
        </p:txBody>
      </p:sp>
    </p:spTree>
    <p:extLst>
      <p:ext uri="{BB962C8B-B14F-4D97-AF65-F5344CB8AC3E}">
        <p14:creationId xmlns:p14="http://schemas.microsoft.com/office/powerpoint/2010/main" val="292599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March 14 is PIE Day, and in church circles it has nothing to do with math. “PIE” is short for “public, intentional, and explicit”—the standards we hold ourselves to when we seek to live into being affirming, welcoming, and inclusive people and communities.</a:t>
            </a:r>
          </a:p>
          <a:p>
            <a:r>
              <a:rPr lang="en-US" dirty="0"/>
              <a:t> </a:t>
            </a:r>
            <a:endParaRPr lang="en-US" dirty="0">
              <a:ea typeface="Calibri"/>
              <a:cs typeface="Calibri"/>
            </a:endParaRPr>
          </a:p>
          <a:p>
            <a:r>
              <a:rPr lang="en-US"/>
              <a:t>PIE Day was co-founded by Affirm United/S’affirmer Ensemble and Affirming Connections. Every year, Affirm United invites the church to celebrate the full inclusion of 2SLGBTQIA+ people in faith communities and beyond. The day also reminds and challenges us to continue widening our welcome to embody love and celebrate gender and sexual diversity in all its forms. It’s critical that we do.</a:t>
            </a:r>
          </a:p>
          <a:p>
            <a:r>
              <a:rPr lang="en-US" dirty="0"/>
              <a:t> </a:t>
            </a:r>
            <a:endParaRPr lang="en-US" dirty="0">
              <a:ea typeface="Calibri"/>
              <a:cs typeface="Calibri"/>
            </a:endParaRPr>
          </a:p>
          <a:p>
            <a:r>
              <a:rPr lang="en-US"/>
              <a:t>Gender identity and sexual orientation continue to be used to justify serious human rights violations around the world. Same-sex sexual activity is a crime in 71 countries; in 11 of these the death penalty is at least a possibility. Canada is now home to 1 million people who identify as 2SLGBTQIA+. In 2019, police reported a 41 percent increase in hate crimes targeting people for their sexual orientation over the previous year, the highest total since 2009.</a:t>
            </a:r>
          </a:p>
          <a:p>
            <a:r>
              <a:rPr lang="en-US" dirty="0"/>
              <a:t> </a:t>
            </a:r>
            <a:endParaRPr lang="en-US" dirty="0">
              <a:ea typeface="Calibri"/>
              <a:cs typeface="Calibri"/>
            </a:endParaRPr>
          </a:p>
          <a:p>
            <a:r>
              <a:rPr lang="en-US"/>
              <a:t>Your gifts through Mission and Service sustain life-transforming advocacy and education work, including supporting 2SLGBTQIA+ refugees fleeing for their lives and providing community awareness education, human rights programs, and safe spaces.</a:t>
            </a:r>
          </a:p>
          <a:p>
            <a:r>
              <a:rPr lang="en-US" dirty="0"/>
              <a:t> </a:t>
            </a:r>
            <a:endParaRPr lang="en-US" dirty="0">
              <a:ea typeface="Calibri"/>
              <a:cs typeface="Calibri"/>
            </a:endParaRPr>
          </a:p>
          <a:p>
            <a:r>
              <a:rPr lang="en-US"/>
              <a:t>This work is vitally important. For some, it means the difference between life and death.</a:t>
            </a:r>
          </a:p>
          <a:p>
            <a:r>
              <a:rPr lang="en-US" dirty="0"/>
              <a:t> </a:t>
            </a:r>
            <a:endParaRPr lang="en-US" dirty="0">
              <a:ea typeface="Calibri"/>
              <a:cs typeface="Calibri"/>
            </a:endParaRPr>
          </a:p>
          <a:p>
            <a:r>
              <a:rPr lang="en-US" dirty="0"/>
              <a:t>Thank you for giving through Mission and Service. God’s compassionate love knows no boundaries. Your generosity shows ours doesn’t either.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1A7449B-F631-464C-94ED-A21A51919979}" type="slidenum">
              <a:t>2</a:t>
            </a:fld>
            <a:endParaRPr lang="en-US"/>
          </a:p>
        </p:txBody>
      </p:sp>
    </p:spTree>
    <p:extLst>
      <p:ext uri="{BB962C8B-B14F-4D97-AF65-F5344CB8AC3E}">
        <p14:creationId xmlns:p14="http://schemas.microsoft.com/office/powerpoint/2010/main" val="426679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474057" y="863440"/>
            <a:ext cx="3445765" cy="3140235"/>
          </a:xfrm>
          <a:noFill/>
        </p:spPr>
        <p:txBody>
          <a:bodyPr vert="horz" lIns="91440" tIns="45720" rIns="91440" bIns="45720" rtlCol="0" anchor="b">
            <a:noAutofit/>
          </a:bodyPr>
          <a:lstStyle/>
          <a:p>
            <a:r>
              <a:rPr lang="en-US" sz="5200" b="1" dirty="0">
                <a:solidFill>
                  <a:srgbClr val="000000"/>
                </a:solidFill>
                <a:latin typeface="Aptos Display"/>
                <a:ea typeface="Open Sans"/>
                <a:cs typeface="Open Sans"/>
              </a:rPr>
              <a:t>PIE—Public, Intentional, Explicit Inclusion</a:t>
            </a:r>
            <a:endParaRPr lang="en-US" b="1">
              <a:solidFill>
                <a:srgbClr val="000000"/>
              </a:solidFill>
              <a:latin typeface="Aptos Display"/>
              <a:ea typeface="Open Sans"/>
              <a:cs typeface="Open Sans"/>
            </a:endParaRPr>
          </a:p>
        </p:txBody>
      </p:sp>
      <p:sp>
        <p:nvSpPr>
          <p:cNvPr id="3" name="Subtitle 2"/>
          <p:cNvSpPr>
            <a:spLocks noGrp="1"/>
          </p:cNvSpPr>
          <p:nvPr>
            <p:ph type="subTitle" idx="1"/>
          </p:nvPr>
        </p:nvSpPr>
        <p:spPr>
          <a:xfrm>
            <a:off x="8474058" y="4226775"/>
            <a:ext cx="3445766" cy="1485319"/>
          </a:xfrm>
          <a:noFill/>
        </p:spPr>
        <p:txBody>
          <a:bodyPr vert="horz" lIns="91440" tIns="45720" rIns="91440" bIns="45720" rtlCol="0" anchor="t">
            <a:normAutofit/>
          </a:bodyPr>
          <a:lstStyle/>
          <a:p>
            <a:r>
              <a:rPr lang="en-US" i="1" dirty="0">
                <a:ea typeface="+mn-lt"/>
                <a:cs typeface="+mn-lt"/>
              </a:rPr>
              <a:t>Affirm United/</a:t>
            </a:r>
            <a:r>
              <a:rPr lang="en-US" i="1" err="1">
                <a:ea typeface="+mn-lt"/>
                <a:cs typeface="+mn-lt"/>
              </a:rPr>
              <a:t>S’affirmer</a:t>
            </a:r>
            <a:r>
              <a:rPr lang="en-US" i="1" dirty="0">
                <a:ea typeface="+mn-lt"/>
                <a:cs typeface="+mn-lt"/>
              </a:rPr>
              <a:t> Ensemble and Affirming Connections</a:t>
            </a:r>
            <a:endParaRPr lang="en-US" i="1" dirty="0"/>
          </a:p>
        </p:txBody>
      </p:sp>
      <p:pic>
        <p:nvPicPr>
          <p:cNvPr id="6" name="Picture 5" descr="A white and brown text&#10;&#10;AI-generated content may be incorrect.">
            <a:extLst>
              <a:ext uri="{FF2B5EF4-FFF2-40B4-BE49-F238E27FC236}">
                <a16:creationId xmlns:a16="http://schemas.microsoft.com/office/drawing/2014/main" id="{766552AE-41AF-C8FA-CB99-9FDA37AA9BAF}"/>
              </a:ext>
            </a:extLst>
          </p:cNvPr>
          <p:cNvPicPr>
            <a:picLocks noChangeAspect="1"/>
          </p:cNvPicPr>
          <p:nvPr/>
        </p:nvPicPr>
        <p:blipFill>
          <a:blip r:embed="rId2"/>
          <a:stretch>
            <a:fillRect/>
          </a:stretch>
        </p:blipFill>
        <p:spPr>
          <a:xfrm>
            <a:off x="2703294" y="5711552"/>
            <a:ext cx="6772275" cy="847725"/>
          </a:xfrm>
          <a:prstGeom prst="rect">
            <a:avLst/>
          </a:prstGeom>
        </p:spPr>
      </p:pic>
      <p:pic>
        <p:nvPicPr>
          <p:cNvPr id="5" name="Picture 4" descr="A logo of a pie&#10;&#10;AI-generated content may be incorrect.">
            <a:extLst>
              <a:ext uri="{FF2B5EF4-FFF2-40B4-BE49-F238E27FC236}">
                <a16:creationId xmlns:a16="http://schemas.microsoft.com/office/drawing/2014/main" id="{998C7621-14A9-A5AB-C2F7-B436CE1DC0A9}"/>
              </a:ext>
            </a:extLst>
          </p:cNvPr>
          <p:cNvPicPr>
            <a:picLocks noChangeAspect="1"/>
          </p:cNvPicPr>
          <p:nvPr/>
        </p:nvPicPr>
        <p:blipFill>
          <a:blip r:embed="rId3"/>
          <a:stretch>
            <a:fillRect/>
          </a:stretch>
        </p:blipFill>
        <p:spPr>
          <a:xfrm>
            <a:off x="162390" y="876"/>
            <a:ext cx="7999413" cy="54864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778520-C6A6-D61D-298E-04B5099E0C4F}"/>
              </a:ext>
            </a:extLst>
          </p:cNvPr>
          <p:cNvSpPr>
            <a:spLocks noGrp="1"/>
          </p:cNvSpPr>
          <p:nvPr>
            <p:ph type="title"/>
          </p:nvPr>
        </p:nvSpPr>
        <p:spPr>
          <a:xfrm>
            <a:off x="2556069" y="1253190"/>
            <a:ext cx="7080738" cy="3974124"/>
          </a:xfrm>
        </p:spPr>
        <p:txBody>
          <a:bodyPr vert="horz" lIns="91440" tIns="45720" rIns="91440" bIns="45720" rtlCol="0" anchor="ctr">
            <a:normAutofit/>
          </a:bodyPr>
          <a:lstStyle/>
          <a:p>
            <a:pPr algn="ctr"/>
            <a:r>
              <a:rPr lang="en-US" sz="4600" dirty="0">
                <a:solidFill>
                  <a:schemeClr val="bg1">
                    <a:lumMod val="95000"/>
                    <a:lumOff val="5000"/>
                  </a:schemeClr>
                </a:solidFill>
                <a:ea typeface="+mj-lt"/>
                <a:cs typeface="+mj-lt"/>
              </a:rPr>
              <a:t>Every year, Affirm United invites the church to celebrate the full inclusion of 2SLGBTQIA+ people in faith communities and beyond.</a:t>
            </a:r>
            <a:endParaRPr lang="en-US" dirty="0">
              <a:solidFill>
                <a:schemeClr val="bg1">
                  <a:lumMod val="95000"/>
                  <a:lumOff val="5000"/>
                </a:schemeClr>
              </a:solidFill>
              <a:ea typeface="+mj-lt"/>
              <a:cs typeface="+mj-lt"/>
            </a:endParaRPr>
          </a:p>
        </p:txBody>
      </p:sp>
      <p:pic>
        <p:nvPicPr>
          <p:cNvPr id="3" name="Picture 2" descr="A white and brown text&#10;&#10;AI-generated content may be incorrect.">
            <a:extLst>
              <a:ext uri="{FF2B5EF4-FFF2-40B4-BE49-F238E27FC236}">
                <a16:creationId xmlns:a16="http://schemas.microsoft.com/office/drawing/2014/main" id="{75A71C43-DFAB-4522-09FD-A678BE6A8EC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4391270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6" ma:contentTypeDescription="Create a new document." ma:contentTypeScope="" ma:versionID="1ce9c98414cb0c3d85949d3b3f1fa792">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dd0d5c65d1b2c5a91c84fd3593992fa9"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c940ca1-5ff5-4c12-9ecd-e33ede4a829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Props1.xml><?xml version="1.0" encoding="utf-8"?>
<ds:datastoreItem xmlns:ds="http://schemas.openxmlformats.org/officeDocument/2006/customXml" ds:itemID="{2C9AE3BC-871E-454E-92FC-DC333D082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5D6D4C-D6B3-40A1-BF2B-F075316214BD}">
  <ds:schemaRefs>
    <ds:schemaRef ds:uri="Microsoft.SharePoint.Taxonomy.ContentTypeSync"/>
  </ds:schemaRefs>
</ds:datastoreItem>
</file>

<file path=customXml/itemProps3.xml><?xml version="1.0" encoding="utf-8"?>
<ds:datastoreItem xmlns:ds="http://schemas.openxmlformats.org/officeDocument/2006/customXml" ds:itemID="{6B6CBB7C-13E7-434E-9593-4AC2A3848075}">
  <ds:schemaRefs>
    <ds:schemaRef ds:uri="http://schemas.microsoft.com/sharepoint/v3/contenttype/forms"/>
  </ds:schemaRefs>
</ds:datastoreItem>
</file>

<file path=customXml/itemProps4.xml><?xml version="1.0" encoding="utf-8"?>
<ds:datastoreItem xmlns:ds="http://schemas.openxmlformats.org/officeDocument/2006/customXml" ds:itemID="{F54A8DDB-0711-41F2-8677-46A3DBE4AD19}">
  <ds:schemaRefs>
    <ds:schemaRef ds:uri="http://schemas.microsoft.com/office/2006/documentManagement/types"/>
    <ds:schemaRef ds:uri="http://schemas.openxmlformats.org/package/2006/metadata/core-properties"/>
    <ds:schemaRef ds:uri="http://purl.org/dc/dcmitype/"/>
    <ds:schemaRef ds:uri="51dc2e4b-bf63-4bda-b747-c27924f79ae2"/>
    <ds:schemaRef ds:uri="eb6d8c5d-5b31-4807-8756-a31b61bec20d"/>
    <ds:schemaRef ds:uri="http://purl.org/dc/elements/1.1/"/>
    <ds:schemaRef ds:uri="http://schemas.microsoft.com/office/2006/metadata/properties"/>
    <ds:schemaRef ds:uri="http://schemas.microsoft.com/office/infopath/2007/PartnerControls"/>
    <ds:schemaRef ds:uri="f235ab88-6d95-44b4-9fae-e6e389b95fc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330</Words>
  <Application>Microsoft Office PowerPoint</Application>
  <PresentationFormat>Widescreen</PresentationFormat>
  <Paragraphs>15</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PIE—Public, Intentional, Explicit Inclusion</vt:lpstr>
      <vt:lpstr>Every year, Affirm United invites the church to celebrate the full inclusion of 2SLGBTQIA+ people in faith communities and beyond.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MandS March 9 PIE—Public, Intentional, Explicit Inclusion</dc:title>
  <dc:creator>The United Church of Canada</dc:creator>
  <cp:lastModifiedBy>Cara James</cp:lastModifiedBy>
  <cp:revision>58</cp:revision>
  <dcterms:created xsi:type="dcterms:W3CDTF">2025-02-11T15:15:10Z</dcterms:created>
  <dcterms:modified xsi:type="dcterms:W3CDTF">2025-03-06T16:55:51Z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